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8ab2cdd73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7531f1dce4ef0"/>
  </p:sldMasterIdLst>
  <p:sldIdLst>
    <p:sldId xmlns:r="http://schemas.openxmlformats.org/officeDocument/2006/relationships" id="256" r:id="R2f5ca1c5f3924876"/>
    <p:sldId xmlns:r="http://schemas.openxmlformats.org/officeDocument/2006/relationships" id="257" r:id="Rbd4435fd398e4b61"/>
    <p:sldId xmlns:r="http://schemas.openxmlformats.org/officeDocument/2006/relationships" id="258" r:id="Re2f7c26e52b64cf2"/>
    <p:sldId xmlns:r="http://schemas.openxmlformats.org/officeDocument/2006/relationships" id="259" r:id="R75e4e3e4e8074436"/>
    <p:sldId xmlns:r="http://schemas.openxmlformats.org/officeDocument/2006/relationships" id="260" r:id="R7632105f346b497d"/>
    <p:sldId xmlns:r="http://schemas.openxmlformats.org/officeDocument/2006/relationships" id="261" r:id="R0f4ba3e6b99344b5"/>
    <p:sldId xmlns:r="http://schemas.openxmlformats.org/officeDocument/2006/relationships" id="262" r:id="Ra712501371b0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7531f1dce4ef0" /><Relationship Type="http://schemas.openxmlformats.org/officeDocument/2006/relationships/slide" Target="/ppt/slides/slide1.xml" Id="R2f5ca1c5f3924876" /><Relationship Type="http://schemas.openxmlformats.org/officeDocument/2006/relationships/slide" Target="/ppt/slides/slide2.xml" Id="Rbd4435fd398e4b61" /><Relationship Type="http://schemas.openxmlformats.org/officeDocument/2006/relationships/slide" Target="/ppt/slides/slide3.xml" Id="Re2f7c26e52b64cf2" /><Relationship Type="http://schemas.openxmlformats.org/officeDocument/2006/relationships/slide" Target="/ppt/slides/slide4.xml" Id="R75e4e3e4e8074436" /><Relationship Type="http://schemas.openxmlformats.org/officeDocument/2006/relationships/slide" Target="/ppt/slides/slide5.xml" Id="R7632105f346b497d" /><Relationship Type="http://schemas.openxmlformats.org/officeDocument/2006/relationships/slide" Target="/ppt/slides/slide6.xml" Id="R0f4ba3e6b99344b5" /><Relationship Type="http://schemas.openxmlformats.org/officeDocument/2006/relationships/slide" Target="/ppt/slides/slide7.xml" Id="Ra712501371b0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dc6a6a4ad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3064db3f24407" /><Relationship Type="http://schemas.openxmlformats.org/officeDocument/2006/relationships/theme" Target="/ppt/slideMasters/theme/theme1.xml" Id="R4db30c051cae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3064db3f2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291974aaf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f0b8d6c6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d561e5ff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b43874836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00d46bf6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1126d22d3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04243c37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ECONOMICS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ECONOMICS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KRISTIN BØ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JOHAN MOLØKKEN-ØSTVOLD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Johan Moløkken-Østvold, Ivan Bjørndals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kjetil@projecteconomics.no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www.projecteconomics.no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988 192 716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ECONOMICS AS</a:t>
            </a:r>
          </a:p>
        </p:txBody>
      </p:sp>
    </p:spTree>
  </p:cSld>
  <p:clrMapOvr>
    <a:masterClrMapping xmlns:a="http://schemas.openxmlformats.org/drawingml/2006/main"/>
  </p:clrMapOvr>
</p:sld>
</file>