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194eec1ea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9e5a62b0443c0"/>
  </p:sldMasterIdLst>
  <p:sldIdLst>
    <p:sldId xmlns:r="http://schemas.openxmlformats.org/officeDocument/2006/relationships" id="256" r:id="Re6f18e451a1b457b"/>
    <p:sldId xmlns:r="http://schemas.openxmlformats.org/officeDocument/2006/relationships" id="257" r:id="R9795526d12f540a8"/>
    <p:sldId xmlns:r="http://schemas.openxmlformats.org/officeDocument/2006/relationships" id="258" r:id="R4782ed5445f4483a"/>
    <p:sldId xmlns:r="http://schemas.openxmlformats.org/officeDocument/2006/relationships" id="259" r:id="R4c1808d21a3d4ccb"/>
    <p:sldId xmlns:r="http://schemas.openxmlformats.org/officeDocument/2006/relationships" id="260" r:id="R637b55f06d64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9e5a62b0443c0" /><Relationship Type="http://schemas.openxmlformats.org/officeDocument/2006/relationships/slide" Target="/ppt/slides/slide1.xml" Id="Re6f18e451a1b457b" /><Relationship Type="http://schemas.openxmlformats.org/officeDocument/2006/relationships/slide" Target="/ppt/slides/slide2.xml" Id="R9795526d12f540a8" /><Relationship Type="http://schemas.openxmlformats.org/officeDocument/2006/relationships/slide" Target="/ppt/slides/slide3.xml" Id="R4782ed5445f4483a" /><Relationship Type="http://schemas.openxmlformats.org/officeDocument/2006/relationships/slide" Target="/ppt/slides/slide4.xml" Id="R4c1808d21a3d4ccb" /><Relationship Type="http://schemas.openxmlformats.org/officeDocument/2006/relationships/slide" Target="/ppt/slides/slide5.xml" Id="R637b55f06d64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e14142708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4a32098440f9" /><Relationship Type="http://schemas.openxmlformats.org/officeDocument/2006/relationships/theme" Target="/ppt/slideMasters/theme/theme1.xml" Id="Rb2fe1048fe34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c4a320984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2962ad04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09c4c3b0d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cc3cfda0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65a4e09f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95a9a93c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FLATAKER LANDSKAP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LANDSKAP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LANDSKAP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LANDSKAP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LANDSKAP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LANDSKAP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Gåseidmarka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flataker.landskap@online.no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988 193 607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LANDSKAP</a:t>
            </a:r>
          </a:p>
        </p:txBody>
      </p:sp>
    </p:spTree>
  </p:cSld>
  <p:clrMapOvr>
    <a:masterClrMapping xmlns:a="http://schemas.openxmlformats.org/drawingml/2006/main"/>
  </p:clrMapOvr>
</p:sld>
</file>