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c29a68c89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1fda620904215"/>
  </p:sldMasterIdLst>
  <p:sldIdLst>
    <p:sldId xmlns:r="http://schemas.openxmlformats.org/officeDocument/2006/relationships" id="256" r:id="Rdf63ad97eccf4c47"/>
    <p:sldId xmlns:r="http://schemas.openxmlformats.org/officeDocument/2006/relationships" id="257" r:id="Rb39a1e91bc394f51"/>
    <p:sldId xmlns:r="http://schemas.openxmlformats.org/officeDocument/2006/relationships" id="258" r:id="Rb27aa3d76c594a22"/>
    <p:sldId xmlns:r="http://schemas.openxmlformats.org/officeDocument/2006/relationships" id="259" r:id="Ra5e634b973c24627"/>
    <p:sldId xmlns:r="http://schemas.openxmlformats.org/officeDocument/2006/relationships" id="260" r:id="R8aecfa46b55b484d"/>
    <p:sldId xmlns:r="http://schemas.openxmlformats.org/officeDocument/2006/relationships" id="261" r:id="R8def6ccaaf644420"/>
    <p:sldId xmlns:r="http://schemas.openxmlformats.org/officeDocument/2006/relationships" id="262" r:id="R0c4c3cba595a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1fda620904215" /><Relationship Type="http://schemas.openxmlformats.org/officeDocument/2006/relationships/slide" Target="/ppt/slides/slide1.xml" Id="Rdf63ad97eccf4c47" /><Relationship Type="http://schemas.openxmlformats.org/officeDocument/2006/relationships/slide" Target="/ppt/slides/slide2.xml" Id="Rb39a1e91bc394f51" /><Relationship Type="http://schemas.openxmlformats.org/officeDocument/2006/relationships/slide" Target="/ppt/slides/slide3.xml" Id="Rb27aa3d76c594a22" /><Relationship Type="http://schemas.openxmlformats.org/officeDocument/2006/relationships/slide" Target="/ppt/slides/slide4.xml" Id="Ra5e634b973c24627" /><Relationship Type="http://schemas.openxmlformats.org/officeDocument/2006/relationships/slide" Target="/ppt/slides/slide5.xml" Id="R8aecfa46b55b484d" /><Relationship Type="http://schemas.openxmlformats.org/officeDocument/2006/relationships/slide" Target="/ppt/slides/slide6.xml" Id="R8def6ccaaf644420" /><Relationship Type="http://schemas.openxmlformats.org/officeDocument/2006/relationships/slide" Target="/ppt/slides/slide7.xml" Id="R0c4c3cba595a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1b04ab8bb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8f6151e34ff1" /><Relationship Type="http://schemas.openxmlformats.org/officeDocument/2006/relationships/theme" Target="/ppt/slideMasters/theme/theme1.xml" Id="R09a71832d105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b8f6151e3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db9d69eb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bebe9131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f018a90b6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48338534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8feac7aa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42d6fba2a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db28120c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KROKA EIGEDOM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58 703 047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11 237 760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10 346 035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66 569 717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Ospelunden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oddbjorn@kroka.no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www.rosendalhyttetun.no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988 197 629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KROKA EIGEDOM AS</a:t>
            </a:r>
          </a:p>
        </p:txBody>
      </p:sp>
    </p:spTree>
  </p:cSld>
  <p:clrMapOvr>
    <a:masterClrMapping xmlns:a="http://schemas.openxmlformats.org/drawingml/2006/main"/>
  </p:clrMapOvr>
</p:sld>
</file>