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a7ce5cca0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6a15aff98410f"/>
  </p:sldMasterIdLst>
  <p:sldIdLst>
    <p:sldId xmlns:r="http://schemas.openxmlformats.org/officeDocument/2006/relationships" id="256" r:id="R161d7422a44e4401"/>
    <p:sldId xmlns:r="http://schemas.openxmlformats.org/officeDocument/2006/relationships" id="257" r:id="Rbd4c16cbb39a465d"/>
    <p:sldId xmlns:r="http://schemas.openxmlformats.org/officeDocument/2006/relationships" id="258" r:id="R5704713a405742bb"/>
    <p:sldId xmlns:r="http://schemas.openxmlformats.org/officeDocument/2006/relationships" id="259" r:id="R989b3f4b68714a96"/>
    <p:sldId xmlns:r="http://schemas.openxmlformats.org/officeDocument/2006/relationships" id="260" r:id="Rc87f2effa5c7463f"/>
    <p:sldId xmlns:r="http://schemas.openxmlformats.org/officeDocument/2006/relationships" id="261" r:id="R150098b9995b4b6e"/>
    <p:sldId xmlns:r="http://schemas.openxmlformats.org/officeDocument/2006/relationships" id="262" r:id="R4c6274edd9f4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6a15aff98410f" /><Relationship Type="http://schemas.openxmlformats.org/officeDocument/2006/relationships/slide" Target="/ppt/slides/slide1.xml" Id="R161d7422a44e4401" /><Relationship Type="http://schemas.openxmlformats.org/officeDocument/2006/relationships/slide" Target="/ppt/slides/slide2.xml" Id="Rbd4c16cbb39a465d" /><Relationship Type="http://schemas.openxmlformats.org/officeDocument/2006/relationships/slide" Target="/ppt/slides/slide3.xml" Id="R5704713a405742bb" /><Relationship Type="http://schemas.openxmlformats.org/officeDocument/2006/relationships/slide" Target="/ppt/slides/slide4.xml" Id="R989b3f4b68714a96" /><Relationship Type="http://schemas.openxmlformats.org/officeDocument/2006/relationships/slide" Target="/ppt/slides/slide5.xml" Id="Rc87f2effa5c7463f" /><Relationship Type="http://schemas.openxmlformats.org/officeDocument/2006/relationships/slide" Target="/ppt/slides/slide6.xml" Id="R150098b9995b4b6e" /><Relationship Type="http://schemas.openxmlformats.org/officeDocument/2006/relationships/slide" Target="/ppt/slides/slide7.xml" Id="R4c6274edd9f4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00d0667ec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768c781ba4e08" /><Relationship Type="http://schemas.openxmlformats.org/officeDocument/2006/relationships/theme" Target="/ppt/slideMasters/theme/theme1.xml" Id="R67deb2679fa4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768c781ba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52a90d094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50d4e48d1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855579ba6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60a756f5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cc21387fb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3b76d2aaa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29ea0365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6 868 831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40 12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988 201 049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