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afc56fb6749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83b4a3972b427f"/>
  </p:sldMasterIdLst>
  <p:sldIdLst>
    <p:sldId xmlns:r="http://schemas.openxmlformats.org/officeDocument/2006/relationships" id="256" r:id="R5dc12d5346db442a"/>
    <p:sldId xmlns:r="http://schemas.openxmlformats.org/officeDocument/2006/relationships" id="257" r:id="R43e1a55954df4fde"/>
    <p:sldId xmlns:r="http://schemas.openxmlformats.org/officeDocument/2006/relationships" id="258" r:id="R32d21d39628c4819"/>
    <p:sldId xmlns:r="http://schemas.openxmlformats.org/officeDocument/2006/relationships" id="259" r:id="Rfeacc3fc55d0418b"/>
    <p:sldId xmlns:r="http://schemas.openxmlformats.org/officeDocument/2006/relationships" id="260" r:id="R8695f3a80cad4623"/>
    <p:sldId xmlns:r="http://schemas.openxmlformats.org/officeDocument/2006/relationships" id="261" r:id="R2b791556d28f4aea"/>
    <p:sldId xmlns:r="http://schemas.openxmlformats.org/officeDocument/2006/relationships" id="262" r:id="R863dd4e33713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3b4a3972b427f" /><Relationship Type="http://schemas.openxmlformats.org/officeDocument/2006/relationships/slide" Target="/ppt/slides/slide1.xml" Id="R5dc12d5346db442a" /><Relationship Type="http://schemas.openxmlformats.org/officeDocument/2006/relationships/slide" Target="/ppt/slides/slide2.xml" Id="R43e1a55954df4fde" /><Relationship Type="http://schemas.openxmlformats.org/officeDocument/2006/relationships/slide" Target="/ppt/slides/slide3.xml" Id="R32d21d39628c4819" /><Relationship Type="http://schemas.openxmlformats.org/officeDocument/2006/relationships/slide" Target="/ppt/slides/slide4.xml" Id="Rfeacc3fc55d0418b" /><Relationship Type="http://schemas.openxmlformats.org/officeDocument/2006/relationships/slide" Target="/ppt/slides/slide5.xml" Id="R8695f3a80cad4623" /><Relationship Type="http://schemas.openxmlformats.org/officeDocument/2006/relationships/slide" Target="/ppt/slides/slide6.xml" Id="R2b791556d28f4aea" /><Relationship Type="http://schemas.openxmlformats.org/officeDocument/2006/relationships/slide" Target="/ppt/slides/slide7.xml" Id="R863dd4e33713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f50140f27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3219e27bf442c" /><Relationship Type="http://schemas.openxmlformats.org/officeDocument/2006/relationships/theme" Target="/ppt/slideMasters/theme/theme1.xml" Id="R795f314c187a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3219e27bf44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3e4c72f0b40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c9e4f6f95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436cedc147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972159bb145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77873ce0c40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d64610ccc40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5a304860d48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SERVICE AS ble etablert [år] og holder til i Eidsvoll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14 390 883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15 084 652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KRISTOFER HUSLID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Tærudvegen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2074 Eidsvoll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95 18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khuslid@online.no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988 210 153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SERVICE AS</a:t>
            </a:r>
          </a:p>
        </p:txBody>
      </p:sp>
    </p:spTree>
  </p:cSld>
  <p:clrMapOvr>
    <a:masterClrMapping xmlns:a="http://schemas.openxmlformats.org/drawingml/2006/main"/>
  </p:clrMapOvr>
</p:sld>
</file>