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af168824ed40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48b1b8d00746d0"/>
  </p:sldMasterIdLst>
  <p:sldIdLst>
    <p:sldId xmlns:r="http://schemas.openxmlformats.org/officeDocument/2006/relationships" id="256" r:id="Ra792058cd03148f6"/>
    <p:sldId xmlns:r="http://schemas.openxmlformats.org/officeDocument/2006/relationships" id="257" r:id="R99d44006f7e9446a"/>
    <p:sldId xmlns:r="http://schemas.openxmlformats.org/officeDocument/2006/relationships" id="258" r:id="Rcdc557d1fc7b4af6"/>
    <p:sldId xmlns:r="http://schemas.openxmlformats.org/officeDocument/2006/relationships" id="259" r:id="R2e8a746e705c4bf6"/>
    <p:sldId xmlns:r="http://schemas.openxmlformats.org/officeDocument/2006/relationships" id="260" r:id="R808bb69b2e204afb"/>
    <p:sldId xmlns:r="http://schemas.openxmlformats.org/officeDocument/2006/relationships" id="261" r:id="R1c68fe77bbbe4dea"/>
    <p:sldId xmlns:r="http://schemas.openxmlformats.org/officeDocument/2006/relationships" id="262" r:id="Rceceb855328844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48b1b8d00746d0" /><Relationship Type="http://schemas.openxmlformats.org/officeDocument/2006/relationships/slide" Target="/ppt/slides/slide1.xml" Id="Ra792058cd03148f6" /><Relationship Type="http://schemas.openxmlformats.org/officeDocument/2006/relationships/slide" Target="/ppt/slides/slide2.xml" Id="R99d44006f7e9446a" /><Relationship Type="http://schemas.openxmlformats.org/officeDocument/2006/relationships/slide" Target="/ppt/slides/slide3.xml" Id="Rcdc557d1fc7b4af6" /><Relationship Type="http://schemas.openxmlformats.org/officeDocument/2006/relationships/slide" Target="/ppt/slides/slide4.xml" Id="R2e8a746e705c4bf6" /><Relationship Type="http://schemas.openxmlformats.org/officeDocument/2006/relationships/slide" Target="/ppt/slides/slide5.xml" Id="R808bb69b2e204afb" /><Relationship Type="http://schemas.openxmlformats.org/officeDocument/2006/relationships/slide" Target="/ppt/slides/slide6.xml" Id="R1c68fe77bbbe4dea" /><Relationship Type="http://schemas.openxmlformats.org/officeDocument/2006/relationships/slide" Target="/ppt/slides/slide7.xml" Id="Rceceb855328844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dd7a6de1bb4a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c37927a4104578" /><Relationship Type="http://schemas.openxmlformats.org/officeDocument/2006/relationships/theme" Target="/ppt/slideMasters/theme/theme1.xml" Id="Re116018635734b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c37927a41045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ffeb83d9444d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bf0257d7e44d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3759b5424347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ede734c63b46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a10ebe03e246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51a062edf54d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e6aeb8572a4b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FUTURA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FUTURA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FUTURA ENTREPRENØR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FUTURA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FUTURA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FUTURA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22 423 844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−792 929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−664 241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1 981 549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9 430 870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FUTURA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PLAN2B AS  –  32,2 %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STØKKEN NIELSEN EIENDOM AS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AGLEN HOLDING AS  –  23,4 %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BJØRN-GUNNAR  –  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NIELSEN HEGE FRIED  –  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FAGERHAUG FREDRIK RUSTAD  –  3,7 %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FUTURA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Verkstedveien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1424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00 11 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post@futura.as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www.futura.as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988 210 234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FUTURA ENTREPRENØR AS</a:t>
            </a:r>
          </a:p>
        </p:txBody>
      </p:sp>
    </p:spTree>
  </p:cSld>
  <p:clrMapOvr>
    <a:masterClrMapping xmlns:a="http://schemas.openxmlformats.org/drawingml/2006/main"/>
  </p:clrMapOvr>
</p:sld>
</file>