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ed47e324e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bd7061500491b"/>
  </p:sldMasterIdLst>
  <p:sldIdLst>
    <p:sldId xmlns:r="http://schemas.openxmlformats.org/officeDocument/2006/relationships" id="256" r:id="R34d314292f2c434d"/>
    <p:sldId xmlns:r="http://schemas.openxmlformats.org/officeDocument/2006/relationships" id="257" r:id="R2c23fa6defa049fe"/>
    <p:sldId xmlns:r="http://schemas.openxmlformats.org/officeDocument/2006/relationships" id="258" r:id="R2313d7cb978d48ca"/>
    <p:sldId xmlns:r="http://schemas.openxmlformats.org/officeDocument/2006/relationships" id="259" r:id="R394f1b58f27f4b94"/>
    <p:sldId xmlns:r="http://schemas.openxmlformats.org/officeDocument/2006/relationships" id="260" r:id="R0143821379cc4bb3"/>
    <p:sldId xmlns:r="http://schemas.openxmlformats.org/officeDocument/2006/relationships" id="261" r:id="R76241dca06304391"/>
    <p:sldId xmlns:r="http://schemas.openxmlformats.org/officeDocument/2006/relationships" id="262" r:id="R6183bb9a62c4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bd7061500491b" /><Relationship Type="http://schemas.openxmlformats.org/officeDocument/2006/relationships/slide" Target="/ppt/slides/slide1.xml" Id="R34d314292f2c434d" /><Relationship Type="http://schemas.openxmlformats.org/officeDocument/2006/relationships/slide" Target="/ppt/slides/slide2.xml" Id="R2c23fa6defa049fe" /><Relationship Type="http://schemas.openxmlformats.org/officeDocument/2006/relationships/slide" Target="/ppt/slides/slide3.xml" Id="R2313d7cb978d48ca" /><Relationship Type="http://schemas.openxmlformats.org/officeDocument/2006/relationships/slide" Target="/ppt/slides/slide4.xml" Id="R394f1b58f27f4b94" /><Relationship Type="http://schemas.openxmlformats.org/officeDocument/2006/relationships/slide" Target="/ppt/slides/slide5.xml" Id="R0143821379cc4bb3" /><Relationship Type="http://schemas.openxmlformats.org/officeDocument/2006/relationships/slide" Target="/ppt/slides/slide6.xml" Id="R76241dca06304391" /><Relationship Type="http://schemas.openxmlformats.org/officeDocument/2006/relationships/slide" Target="/ppt/slides/slide7.xml" Id="R6183bb9a62c4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4ea3e32d8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e4a54d534498" /><Relationship Type="http://schemas.openxmlformats.org/officeDocument/2006/relationships/theme" Target="/ppt/slideMasters/theme/theme1.xml" Id="R87523a1b964b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ee4a54d53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7fdc2df2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cddc69da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d126b8f6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99b6140c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e179ca84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5458e68c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10fb53bc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6 273 224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WESTMANN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105A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