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957e38a66843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f06280abe848db"/>
  </p:sldMasterIdLst>
  <p:sldIdLst>
    <p:sldId xmlns:r="http://schemas.openxmlformats.org/officeDocument/2006/relationships" id="256" r:id="R02faded79f4d4c84"/>
    <p:sldId xmlns:r="http://schemas.openxmlformats.org/officeDocument/2006/relationships" id="257" r:id="Re2a6e2ba55ae45b2"/>
    <p:sldId xmlns:r="http://schemas.openxmlformats.org/officeDocument/2006/relationships" id="258" r:id="R8a99acf8bb914771"/>
    <p:sldId xmlns:r="http://schemas.openxmlformats.org/officeDocument/2006/relationships" id="259" r:id="R9d500420d1464c87"/>
    <p:sldId xmlns:r="http://schemas.openxmlformats.org/officeDocument/2006/relationships" id="260" r:id="R739effb6a86a466a"/>
    <p:sldId xmlns:r="http://schemas.openxmlformats.org/officeDocument/2006/relationships" id="261" r:id="R6637480be6af47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06280abe848db" /><Relationship Type="http://schemas.openxmlformats.org/officeDocument/2006/relationships/slide" Target="/ppt/slides/slide1.xml" Id="R02faded79f4d4c84" /><Relationship Type="http://schemas.openxmlformats.org/officeDocument/2006/relationships/slide" Target="/ppt/slides/slide2.xml" Id="Re2a6e2ba55ae45b2" /><Relationship Type="http://schemas.openxmlformats.org/officeDocument/2006/relationships/slide" Target="/ppt/slides/slide3.xml" Id="R8a99acf8bb914771" /><Relationship Type="http://schemas.openxmlformats.org/officeDocument/2006/relationships/slide" Target="/ppt/slides/slide4.xml" Id="R9d500420d1464c87" /><Relationship Type="http://schemas.openxmlformats.org/officeDocument/2006/relationships/slide" Target="/ppt/slides/slide5.xml" Id="R739effb6a86a466a" /><Relationship Type="http://schemas.openxmlformats.org/officeDocument/2006/relationships/slide" Target="/ppt/slides/slide6.xml" Id="R6637480be6af47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f9cb7e15342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5ffd1724f4f63" /><Relationship Type="http://schemas.openxmlformats.org/officeDocument/2006/relationships/theme" Target="/ppt/slideMasters/theme/theme1.xml" Id="Rccc8f035c6dd43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65ffd1724f4f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4d907dfca48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ce60e44bf44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3963f934d43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20165608f47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d353910434f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84c6e7d4245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VIKEDAL MUR OG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VIKEDAL MUR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VIKEDAL MUR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VIKEDAL MUR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VIKEDAL MUR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VIKEDAL MUR OG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5583 Vikedal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76 16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988 229 113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VIKEDAL MUR OG ANLEGG AS</a:t>
            </a:r>
          </a:p>
        </p:txBody>
      </p:sp>
    </p:spTree>
  </p:cSld>
  <p:clrMapOvr>
    <a:masterClrMapping xmlns:a="http://schemas.openxmlformats.org/drawingml/2006/main"/>
  </p:clrMapOvr>
</p:sld>
</file>