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3055cb62a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094e298134661"/>
  </p:sldMasterIdLst>
  <p:sldIdLst>
    <p:sldId xmlns:r="http://schemas.openxmlformats.org/officeDocument/2006/relationships" id="256" r:id="Ra77ff7256af54c79"/>
    <p:sldId xmlns:r="http://schemas.openxmlformats.org/officeDocument/2006/relationships" id="257" r:id="Ra84cfb60227c4f42"/>
    <p:sldId xmlns:r="http://schemas.openxmlformats.org/officeDocument/2006/relationships" id="258" r:id="R2b629ccb450b4ea6"/>
    <p:sldId xmlns:r="http://schemas.openxmlformats.org/officeDocument/2006/relationships" id="259" r:id="R282039b3320f4945"/>
    <p:sldId xmlns:r="http://schemas.openxmlformats.org/officeDocument/2006/relationships" id="260" r:id="R059f86c0a5d04a9c"/>
    <p:sldId xmlns:r="http://schemas.openxmlformats.org/officeDocument/2006/relationships" id="261" r:id="R371ce5a81605470c"/>
    <p:sldId xmlns:r="http://schemas.openxmlformats.org/officeDocument/2006/relationships" id="262" r:id="R6f1f090216f9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094e298134661" /><Relationship Type="http://schemas.openxmlformats.org/officeDocument/2006/relationships/slide" Target="/ppt/slides/slide1.xml" Id="Ra77ff7256af54c79" /><Relationship Type="http://schemas.openxmlformats.org/officeDocument/2006/relationships/slide" Target="/ppt/slides/slide2.xml" Id="Ra84cfb60227c4f42" /><Relationship Type="http://schemas.openxmlformats.org/officeDocument/2006/relationships/slide" Target="/ppt/slides/slide3.xml" Id="R2b629ccb450b4ea6" /><Relationship Type="http://schemas.openxmlformats.org/officeDocument/2006/relationships/slide" Target="/ppt/slides/slide4.xml" Id="R282039b3320f4945" /><Relationship Type="http://schemas.openxmlformats.org/officeDocument/2006/relationships/slide" Target="/ppt/slides/slide5.xml" Id="R059f86c0a5d04a9c" /><Relationship Type="http://schemas.openxmlformats.org/officeDocument/2006/relationships/slide" Target="/ppt/slides/slide6.xml" Id="R371ce5a81605470c" /><Relationship Type="http://schemas.openxmlformats.org/officeDocument/2006/relationships/slide" Target="/ppt/slides/slide7.xml" Id="R6f1f090216f9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f0d171486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4bce25d04897" /><Relationship Type="http://schemas.openxmlformats.org/officeDocument/2006/relationships/theme" Target="/ppt/slideMasters/theme/theme1.xml" Id="Rc3ea0f7a0e87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d4bce25d0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ab79f582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c518e7261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dd06aa3aa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b7bf1494e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243eae14f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eea91b6e4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0687a84ab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VIKEDAL MUR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VIKEDAL MUR OG ANLEGG AS ble etablert [år] og holder til i Vikedal.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40 163 698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22 245 286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VIKEDAL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5583 Vikedal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16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