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d33ebb527b4d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7d8a735d314e2b"/>
  </p:sldMasterIdLst>
  <p:sldIdLst>
    <p:sldId xmlns:r="http://schemas.openxmlformats.org/officeDocument/2006/relationships" id="256" r:id="Rbf7372d30d0b4ebf"/>
    <p:sldId xmlns:r="http://schemas.openxmlformats.org/officeDocument/2006/relationships" id="257" r:id="R9e36465e419f405d"/>
    <p:sldId xmlns:r="http://schemas.openxmlformats.org/officeDocument/2006/relationships" id="258" r:id="Rafc3548187dc4f97"/>
    <p:sldId xmlns:r="http://schemas.openxmlformats.org/officeDocument/2006/relationships" id="259" r:id="Rbea829387a9f4686"/>
    <p:sldId xmlns:r="http://schemas.openxmlformats.org/officeDocument/2006/relationships" id="260" r:id="Ra91ec65974534f46"/>
    <p:sldId xmlns:r="http://schemas.openxmlformats.org/officeDocument/2006/relationships" id="261" r:id="R298dd450760f440d"/>
    <p:sldId xmlns:r="http://schemas.openxmlformats.org/officeDocument/2006/relationships" id="262" r:id="R49ee8e57ae5042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d8a735d314e2b" /><Relationship Type="http://schemas.openxmlformats.org/officeDocument/2006/relationships/slide" Target="/ppt/slides/slide1.xml" Id="Rbf7372d30d0b4ebf" /><Relationship Type="http://schemas.openxmlformats.org/officeDocument/2006/relationships/slide" Target="/ppt/slides/slide2.xml" Id="R9e36465e419f405d" /><Relationship Type="http://schemas.openxmlformats.org/officeDocument/2006/relationships/slide" Target="/ppt/slides/slide3.xml" Id="Rafc3548187dc4f97" /><Relationship Type="http://schemas.openxmlformats.org/officeDocument/2006/relationships/slide" Target="/ppt/slides/slide4.xml" Id="Rbea829387a9f4686" /><Relationship Type="http://schemas.openxmlformats.org/officeDocument/2006/relationships/slide" Target="/ppt/slides/slide5.xml" Id="Ra91ec65974534f46" /><Relationship Type="http://schemas.openxmlformats.org/officeDocument/2006/relationships/slide" Target="/ppt/slides/slide6.xml" Id="R298dd450760f440d" /><Relationship Type="http://schemas.openxmlformats.org/officeDocument/2006/relationships/slide" Target="/ppt/slides/slide7.xml" Id="R49ee8e57ae5042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b38cc41274a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71cdf25694395" /><Relationship Type="http://schemas.openxmlformats.org/officeDocument/2006/relationships/theme" Target="/ppt/slideMasters/theme/theme1.xml" Id="R9e711e625cd942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b71cdf256943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2f021d69942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4ce3222b540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1ebda0c0e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3335348ba4a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11ac222b24c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a5cc056fc42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413ab3730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OG OMEGN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OG OMEGN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OG OMEGN ENTREPRENØR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OG OMEGN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OG OMEGN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OG OMEGN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6 171 004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3 549 060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4 788 522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OG OMEGN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NJÅL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VIDAR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ØYSTEIN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OG OMEGN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Otervegen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988 232 807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OG OMEGN ENTREPRENØR AS</a:t>
            </a:r>
          </a:p>
        </p:txBody>
      </p:sp>
    </p:spTree>
  </p:cSld>
  <p:clrMapOvr>
    <a:masterClrMapping xmlns:a="http://schemas.openxmlformats.org/drawingml/2006/main"/>
  </p:clrMapOvr>
</p:sld>
</file>