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869edfc7614a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8248a0c19f47f7"/>
  </p:sldMasterIdLst>
  <p:sldIdLst>
    <p:sldId xmlns:r="http://schemas.openxmlformats.org/officeDocument/2006/relationships" id="256" r:id="Ra5139cd55bb34dd2"/>
    <p:sldId xmlns:r="http://schemas.openxmlformats.org/officeDocument/2006/relationships" id="257" r:id="R699735b46ec34c8f"/>
    <p:sldId xmlns:r="http://schemas.openxmlformats.org/officeDocument/2006/relationships" id="258" r:id="Rd1913ea733794e68"/>
    <p:sldId xmlns:r="http://schemas.openxmlformats.org/officeDocument/2006/relationships" id="259" r:id="Rea41678ff43b4e16"/>
    <p:sldId xmlns:r="http://schemas.openxmlformats.org/officeDocument/2006/relationships" id="260" r:id="Red736ec878ee4bfa"/>
    <p:sldId xmlns:r="http://schemas.openxmlformats.org/officeDocument/2006/relationships" id="261" r:id="R02711894ecbd4c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8248a0c19f47f7" /><Relationship Type="http://schemas.openxmlformats.org/officeDocument/2006/relationships/slide" Target="/ppt/slides/slide1.xml" Id="Ra5139cd55bb34dd2" /><Relationship Type="http://schemas.openxmlformats.org/officeDocument/2006/relationships/slide" Target="/ppt/slides/slide2.xml" Id="R699735b46ec34c8f" /><Relationship Type="http://schemas.openxmlformats.org/officeDocument/2006/relationships/slide" Target="/ppt/slides/slide3.xml" Id="Rd1913ea733794e68" /><Relationship Type="http://schemas.openxmlformats.org/officeDocument/2006/relationships/slide" Target="/ppt/slides/slide4.xml" Id="Rea41678ff43b4e16" /><Relationship Type="http://schemas.openxmlformats.org/officeDocument/2006/relationships/slide" Target="/ppt/slides/slide5.xml" Id="Red736ec878ee4bfa" /><Relationship Type="http://schemas.openxmlformats.org/officeDocument/2006/relationships/slide" Target="/ppt/slides/slide6.xml" Id="R02711894ecbd4c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63a1cfd65844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baa9549f14b8f" /><Relationship Type="http://schemas.openxmlformats.org/officeDocument/2006/relationships/theme" Target="/ppt/slideMasters/theme/theme1.xml" Id="Rac805aa9725a44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bbaa9549f14b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70204ac274f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daf6477fb4e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875fb8ed142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9f894e81747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e258aa25d4a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28f7290ef45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JB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Fjordsvingen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3427 Gullaug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988 234 591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 ANLEGG AS</a:t>
            </a:r>
          </a:p>
        </p:txBody>
      </p:sp>
    </p:spTree>
  </p:cSld>
  <p:clrMapOvr>
    <a:masterClrMapping xmlns:a="http://schemas.openxmlformats.org/drawingml/2006/main"/>
  </p:clrMapOvr>
</p:sld>
</file>