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a7ac1d92144a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5647a63b6548a1"/>
  </p:sldMasterIdLst>
  <p:sldIdLst>
    <p:sldId xmlns:r="http://schemas.openxmlformats.org/officeDocument/2006/relationships" id="256" r:id="R26f550b577b44b0e"/>
    <p:sldId xmlns:r="http://schemas.openxmlformats.org/officeDocument/2006/relationships" id="257" r:id="R17e7eb3e5f0b440a"/>
    <p:sldId xmlns:r="http://schemas.openxmlformats.org/officeDocument/2006/relationships" id="258" r:id="R9ee29e6b664a47b1"/>
    <p:sldId xmlns:r="http://schemas.openxmlformats.org/officeDocument/2006/relationships" id="259" r:id="R6479f51d59ec4640"/>
    <p:sldId xmlns:r="http://schemas.openxmlformats.org/officeDocument/2006/relationships" id="260" r:id="R9f1d8294d4d84379"/>
    <p:sldId xmlns:r="http://schemas.openxmlformats.org/officeDocument/2006/relationships" id="261" r:id="Recf96cc8ee964f9d"/>
    <p:sldId xmlns:r="http://schemas.openxmlformats.org/officeDocument/2006/relationships" id="262" r:id="Rfe305d8472d748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5647a63b6548a1" /><Relationship Type="http://schemas.openxmlformats.org/officeDocument/2006/relationships/slide" Target="/ppt/slides/slide1.xml" Id="R26f550b577b44b0e" /><Relationship Type="http://schemas.openxmlformats.org/officeDocument/2006/relationships/slide" Target="/ppt/slides/slide2.xml" Id="R17e7eb3e5f0b440a" /><Relationship Type="http://schemas.openxmlformats.org/officeDocument/2006/relationships/slide" Target="/ppt/slides/slide3.xml" Id="R9ee29e6b664a47b1" /><Relationship Type="http://schemas.openxmlformats.org/officeDocument/2006/relationships/slide" Target="/ppt/slides/slide4.xml" Id="R6479f51d59ec4640" /><Relationship Type="http://schemas.openxmlformats.org/officeDocument/2006/relationships/slide" Target="/ppt/slides/slide5.xml" Id="R9f1d8294d4d84379" /><Relationship Type="http://schemas.openxmlformats.org/officeDocument/2006/relationships/slide" Target="/ppt/slides/slide6.xml" Id="Recf96cc8ee964f9d" /><Relationship Type="http://schemas.openxmlformats.org/officeDocument/2006/relationships/slide" Target="/ppt/slides/slide7.xml" Id="Rfe305d8472d748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161e17d0cc4c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41921b8774247" /><Relationship Type="http://schemas.openxmlformats.org/officeDocument/2006/relationships/theme" Target="/ppt/slideMasters/theme/theme1.xml" Id="R6c6cdd8731b748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441921b87742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4452260f247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ce5e6cae54b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40bb5af2a46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8dff3c0af4e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53d3de14140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abd8770e649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c184bff7e43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 ANLEGG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−93 146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939 909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1 308 371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1 311 092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3427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988 234 591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 ANLEGG AS</a:t>
            </a:r>
          </a:p>
        </p:txBody>
      </p:sp>
    </p:spTree>
  </p:cSld>
  <p:clrMapOvr>
    <a:masterClrMapping xmlns:a="http://schemas.openxmlformats.org/drawingml/2006/main"/>
  </p:clrMapOvr>
</p:sld>
</file>