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04bf3ffcf146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79cd00cb6b4416"/>
  </p:sldMasterIdLst>
  <p:sldIdLst>
    <p:sldId xmlns:r="http://schemas.openxmlformats.org/officeDocument/2006/relationships" id="256" r:id="Rd5d8251cb7e04ca6"/>
    <p:sldId xmlns:r="http://schemas.openxmlformats.org/officeDocument/2006/relationships" id="257" r:id="Rd9dde5642e5144a2"/>
    <p:sldId xmlns:r="http://schemas.openxmlformats.org/officeDocument/2006/relationships" id="258" r:id="Ree6e3104b7aa4131"/>
    <p:sldId xmlns:r="http://schemas.openxmlformats.org/officeDocument/2006/relationships" id="259" r:id="R210a6d02b2c54578"/>
    <p:sldId xmlns:r="http://schemas.openxmlformats.org/officeDocument/2006/relationships" id="260" r:id="R98ec03afbfb44dc6"/>
    <p:sldId xmlns:r="http://schemas.openxmlformats.org/officeDocument/2006/relationships" id="261" r:id="Ra2668a3788844578"/>
    <p:sldId xmlns:r="http://schemas.openxmlformats.org/officeDocument/2006/relationships" id="262" r:id="R6cb4ea9a862447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9cd00cb6b4416" /><Relationship Type="http://schemas.openxmlformats.org/officeDocument/2006/relationships/slide" Target="/ppt/slides/slide1.xml" Id="Rd5d8251cb7e04ca6" /><Relationship Type="http://schemas.openxmlformats.org/officeDocument/2006/relationships/slide" Target="/ppt/slides/slide2.xml" Id="Rd9dde5642e5144a2" /><Relationship Type="http://schemas.openxmlformats.org/officeDocument/2006/relationships/slide" Target="/ppt/slides/slide3.xml" Id="Ree6e3104b7aa4131" /><Relationship Type="http://schemas.openxmlformats.org/officeDocument/2006/relationships/slide" Target="/ppt/slides/slide4.xml" Id="R210a6d02b2c54578" /><Relationship Type="http://schemas.openxmlformats.org/officeDocument/2006/relationships/slide" Target="/ppt/slides/slide5.xml" Id="R98ec03afbfb44dc6" /><Relationship Type="http://schemas.openxmlformats.org/officeDocument/2006/relationships/slide" Target="/ppt/slides/slide6.xml" Id="Ra2668a3788844578" /><Relationship Type="http://schemas.openxmlformats.org/officeDocument/2006/relationships/slide" Target="/ppt/slides/slide7.xml" Id="R6cb4ea9a862447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cccf9d81f40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91de725a24fa1" /><Relationship Type="http://schemas.openxmlformats.org/officeDocument/2006/relationships/theme" Target="/ppt/slideMasters/theme/theme1.xml" Id="Rd4ada0f1b34346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d91de725a24f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6ba3b10a84e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272c244434c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dc81bf330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6e7726ecb4e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b5fe0c58245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f54f567ce43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e8af9643346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BØLE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BØLE BYGG AS ble etablert [år] og holder til i 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12 999 395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955 959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11 858 966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13 837 635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BØLE JON KOREN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3359 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71 46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988 240 087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BYGG AS</a:t>
            </a:r>
          </a:p>
        </p:txBody>
      </p:sp>
    </p:spTree>
  </p:cSld>
  <p:clrMapOvr>
    <a:masterClrMapping xmlns:a="http://schemas.openxmlformats.org/drawingml/2006/main"/>
  </p:clrMapOvr>
</p:sld>
</file>