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ed7ebf301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0b1bc6cb8417e"/>
  </p:sldMasterIdLst>
  <p:sldIdLst>
    <p:sldId xmlns:r="http://schemas.openxmlformats.org/officeDocument/2006/relationships" id="256" r:id="R3ba475d1cc874c93"/>
    <p:sldId xmlns:r="http://schemas.openxmlformats.org/officeDocument/2006/relationships" id="257" r:id="Rd9b4b86619bf4b4a"/>
    <p:sldId xmlns:r="http://schemas.openxmlformats.org/officeDocument/2006/relationships" id="258" r:id="R0e63685306bd47a1"/>
    <p:sldId xmlns:r="http://schemas.openxmlformats.org/officeDocument/2006/relationships" id="259" r:id="R6ee819b927e84cf0"/>
    <p:sldId xmlns:r="http://schemas.openxmlformats.org/officeDocument/2006/relationships" id="260" r:id="Rd6c5cb32627d4f5e"/>
    <p:sldId xmlns:r="http://schemas.openxmlformats.org/officeDocument/2006/relationships" id="261" r:id="Rf5aa0a62849846a5"/>
    <p:sldId xmlns:r="http://schemas.openxmlformats.org/officeDocument/2006/relationships" id="262" r:id="R7ac49741edea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0b1bc6cb8417e" /><Relationship Type="http://schemas.openxmlformats.org/officeDocument/2006/relationships/slide" Target="/ppt/slides/slide1.xml" Id="R3ba475d1cc874c93" /><Relationship Type="http://schemas.openxmlformats.org/officeDocument/2006/relationships/slide" Target="/ppt/slides/slide2.xml" Id="Rd9b4b86619bf4b4a" /><Relationship Type="http://schemas.openxmlformats.org/officeDocument/2006/relationships/slide" Target="/ppt/slides/slide3.xml" Id="R0e63685306bd47a1" /><Relationship Type="http://schemas.openxmlformats.org/officeDocument/2006/relationships/slide" Target="/ppt/slides/slide4.xml" Id="R6ee819b927e84cf0" /><Relationship Type="http://schemas.openxmlformats.org/officeDocument/2006/relationships/slide" Target="/ppt/slides/slide5.xml" Id="Rd6c5cb32627d4f5e" /><Relationship Type="http://schemas.openxmlformats.org/officeDocument/2006/relationships/slide" Target="/ppt/slides/slide6.xml" Id="Rf5aa0a62849846a5" /><Relationship Type="http://schemas.openxmlformats.org/officeDocument/2006/relationships/slide" Target="/ppt/slides/slide7.xml" Id="R7ac49741edea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ca6906e34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c681fa0e84faa" /><Relationship Type="http://schemas.openxmlformats.org/officeDocument/2006/relationships/theme" Target="/ppt/slideMasters/theme/theme1.xml" Id="Rc90104535726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c681fa0e8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622b3f0a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36bd355a6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bad418c0c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67667a91c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967a3a19b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86810143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b9b2675c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233 690 495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15 266 180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63 089 524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133 602 677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BIRKELAND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GRABBEN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 INVESTERING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 HERMANSEN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VINGTOR INVEST AS  –  16,8 %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 &amp; CO AS</a:t>
            </a:r>
          </a:p>
        </p:txBody>
      </p:sp>
    </p:spTree>
  </p:cSld>
  <p:clrMapOvr>
    <a:masterClrMapping xmlns:a="http://schemas.openxmlformats.org/drawingml/2006/main"/>
  </p:clrMapOvr>
</p:sld>
</file>