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f00ea5314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59106a34e444f"/>
  </p:sldMasterIdLst>
  <p:sldIdLst>
    <p:sldId xmlns:r="http://schemas.openxmlformats.org/officeDocument/2006/relationships" id="256" r:id="R0aa2e46a2f414af6"/>
    <p:sldId xmlns:r="http://schemas.openxmlformats.org/officeDocument/2006/relationships" id="257" r:id="R9692c3e0d616482c"/>
    <p:sldId xmlns:r="http://schemas.openxmlformats.org/officeDocument/2006/relationships" id="258" r:id="R2e28325110ed4339"/>
    <p:sldId xmlns:r="http://schemas.openxmlformats.org/officeDocument/2006/relationships" id="259" r:id="Rc23d6ee8b0dc4f28"/>
    <p:sldId xmlns:r="http://schemas.openxmlformats.org/officeDocument/2006/relationships" id="260" r:id="Rd0629f7e327e4290"/>
    <p:sldId xmlns:r="http://schemas.openxmlformats.org/officeDocument/2006/relationships" id="261" r:id="R44acf6a30d074822"/>
    <p:sldId xmlns:r="http://schemas.openxmlformats.org/officeDocument/2006/relationships" id="262" r:id="R274d3feb4a9245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59106a34e444f" /><Relationship Type="http://schemas.openxmlformats.org/officeDocument/2006/relationships/slide" Target="/ppt/slides/slide1.xml" Id="R0aa2e46a2f414af6" /><Relationship Type="http://schemas.openxmlformats.org/officeDocument/2006/relationships/slide" Target="/ppt/slides/slide2.xml" Id="R9692c3e0d616482c" /><Relationship Type="http://schemas.openxmlformats.org/officeDocument/2006/relationships/slide" Target="/ppt/slides/slide3.xml" Id="R2e28325110ed4339" /><Relationship Type="http://schemas.openxmlformats.org/officeDocument/2006/relationships/slide" Target="/ppt/slides/slide4.xml" Id="Rc23d6ee8b0dc4f28" /><Relationship Type="http://schemas.openxmlformats.org/officeDocument/2006/relationships/slide" Target="/ppt/slides/slide5.xml" Id="Rd0629f7e327e4290" /><Relationship Type="http://schemas.openxmlformats.org/officeDocument/2006/relationships/slide" Target="/ppt/slides/slide6.xml" Id="R44acf6a30d074822" /><Relationship Type="http://schemas.openxmlformats.org/officeDocument/2006/relationships/slide" Target="/ppt/slides/slide7.xml" Id="R274d3feb4a9245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cf8df772c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a067af2bf4378" /><Relationship Type="http://schemas.openxmlformats.org/officeDocument/2006/relationships/theme" Target="/ppt/slideMasters/theme/theme1.xml" Id="R9271165ba4b2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a067af2bf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a5100072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b1f1e4660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d679f100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5c5c02b65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d7192925e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079716db7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fd037d7148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