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ec7bfd5adb44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0ee25e245944a4"/>
  </p:sldMasterIdLst>
  <p:sldIdLst>
    <p:sldId xmlns:r="http://schemas.openxmlformats.org/officeDocument/2006/relationships" id="256" r:id="Rdcc04b39428c4313"/>
    <p:sldId xmlns:r="http://schemas.openxmlformats.org/officeDocument/2006/relationships" id="257" r:id="Raa2915e182f44523"/>
    <p:sldId xmlns:r="http://schemas.openxmlformats.org/officeDocument/2006/relationships" id="258" r:id="R7690f6680d314466"/>
    <p:sldId xmlns:r="http://schemas.openxmlformats.org/officeDocument/2006/relationships" id="259" r:id="R02299c4639cc41e2"/>
    <p:sldId xmlns:r="http://schemas.openxmlformats.org/officeDocument/2006/relationships" id="260" r:id="Rdc78fa40ecef41c8"/>
    <p:sldId xmlns:r="http://schemas.openxmlformats.org/officeDocument/2006/relationships" id="261" r:id="R03a52eaba5cf494c"/>
    <p:sldId xmlns:r="http://schemas.openxmlformats.org/officeDocument/2006/relationships" id="262" r:id="R6089bb58fe9043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0ee25e245944a4" /><Relationship Type="http://schemas.openxmlformats.org/officeDocument/2006/relationships/slide" Target="/ppt/slides/slide1.xml" Id="Rdcc04b39428c4313" /><Relationship Type="http://schemas.openxmlformats.org/officeDocument/2006/relationships/slide" Target="/ppt/slides/slide2.xml" Id="Raa2915e182f44523" /><Relationship Type="http://schemas.openxmlformats.org/officeDocument/2006/relationships/slide" Target="/ppt/slides/slide3.xml" Id="R7690f6680d314466" /><Relationship Type="http://schemas.openxmlformats.org/officeDocument/2006/relationships/slide" Target="/ppt/slides/slide4.xml" Id="R02299c4639cc41e2" /><Relationship Type="http://schemas.openxmlformats.org/officeDocument/2006/relationships/slide" Target="/ppt/slides/slide5.xml" Id="Rdc78fa40ecef41c8" /><Relationship Type="http://schemas.openxmlformats.org/officeDocument/2006/relationships/slide" Target="/ppt/slides/slide6.xml" Id="R03a52eaba5cf494c" /><Relationship Type="http://schemas.openxmlformats.org/officeDocument/2006/relationships/slide" Target="/ppt/slides/slide7.xml" Id="R6089bb58fe9043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6cd0d29a1f4c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9eb7bdb4c41ab" /><Relationship Type="http://schemas.openxmlformats.org/officeDocument/2006/relationships/theme" Target="/ppt/slideMasters/theme/theme1.xml" Id="R10914a5139434f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19eb7bdb4c41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787b97a4844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01ef01a3144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b1051d9f74f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53fff482546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50d307d944a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f8dded20e4b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013f01b9a47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SANDNES MASKIN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MASKIN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MASKIN HOLDING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MASKIN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MASKIN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MASKIN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2 845 837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14 942 721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40 482 975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43 190 230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MASKIN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HORPESTAD EGIL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HORPESTAD INGVAR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MASKIN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Ekofiskvegen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post@sandnesmaskin.no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988 253 650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MASKIN HOLDING AS</a:t>
            </a:r>
          </a:p>
        </p:txBody>
      </p:sp>
    </p:spTree>
  </p:cSld>
  <p:clrMapOvr>
    <a:masterClrMapping xmlns:a="http://schemas.openxmlformats.org/drawingml/2006/main"/>
  </p:clrMapOvr>
</p:sld>
</file>