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1cc06838b549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e00082e98e40d4"/>
  </p:sldMasterIdLst>
  <p:sldIdLst>
    <p:sldId xmlns:r="http://schemas.openxmlformats.org/officeDocument/2006/relationships" id="256" r:id="R8747def197b74c66"/>
    <p:sldId xmlns:r="http://schemas.openxmlformats.org/officeDocument/2006/relationships" id="257" r:id="R5b841bb6323a4a17"/>
    <p:sldId xmlns:r="http://schemas.openxmlformats.org/officeDocument/2006/relationships" id="258" r:id="R5cb79689d9c04fc1"/>
    <p:sldId xmlns:r="http://schemas.openxmlformats.org/officeDocument/2006/relationships" id="259" r:id="Rc1dcee1d9e6e45ff"/>
    <p:sldId xmlns:r="http://schemas.openxmlformats.org/officeDocument/2006/relationships" id="260" r:id="R7a94fd50d3414955"/>
    <p:sldId xmlns:r="http://schemas.openxmlformats.org/officeDocument/2006/relationships" id="261" r:id="R32e6705aeea64590"/>
    <p:sldId xmlns:r="http://schemas.openxmlformats.org/officeDocument/2006/relationships" id="262" r:id="R924c7e8b459e4d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e00082e98e40d4" /><Relationship Type="http://schemas.openxmlformats.org/officeDocument/2006/relationships/slide" Target="/ppt/slides/slide1.xml" Id="R8747def197b74c66" /><Relationship Type="http://schemas.openxmlformats.org/officeDocument/2006/relationships/slide" Target="/ppt/slides/slide2.xml" Id="R5b841bb6323a4a17" /><Relationship Type="http://schemas.openxmlformats.org/officeDocument/2006/relationships/slide" Target="/ppt/slides/slide3.xml" Id="R5cb79689d9c04fc1" /><Relationship Type="http://schemas.openxmlformats.org/officeDocument/2006/relationships/slide" Target="/ppt/slides/slide4.xml" Id="Rc1dcee1d9e6e45ff" /><Relationship Type="http://schemas.openxmlformats.org/officeDocument/2006/relationships/slide" Target="/ppt/slides/slide5.xml" Id="R7a94fd50d3414955" /><Relationship Type="http://schemas.openxmlformats.org/officeDocument/2006/relationships/slide" Target="/ppt/slides/slide6.xml" Id="R32e6705aeea64590" /><Relationship Type="http://schemas.openxmlformats.org/officeDocument/2006/relationships/slide" Target="/ppt/slides/slide7.xml" Id="R924c7e8b459e4d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2e879eb4b846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d44f7a43c4554" /><Relationship Type="http://schemas.openxmlformats.org/officeDocument/2006/relationships/theme" Target="/ppt/slideMasters/theme/theme1.xml" Id="Re0f61a4a014d42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dd44f7a43c45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a1a1f3b7847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2f251ff784b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9a123998349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112c1590b4a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91ac7f65f4a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108d93bf741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3082954694a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CEMI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1 462 923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1 431 503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1 500 589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7 124 834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7 145 202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CECILIE LIND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jeded@start.no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988 257 931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CEMI AS</a:t>
            </a:r>
          </a:p>
        </p:txBody>
      </p:sp>
    </p:spTree>
  </p:cSld>
  <p:clrMapOvr>
    <a:masterClrMapping xmlns:a="http://schemas.openxmlformats.org/drawingml/2006/main"/>
  </p:clrMapOvr>
</p:sld>
</file>