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429d43748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893478f6844b1"/>
  </p:sldMasterIdLst>
  <p:sldIdLst>
    <p:sldId xmlns:r="http://schemas.openxmlformats.org/officeDocument/2006/relationships" id="256" r:id="Rb5d19fe5a4e74035"/>
    <p:sldId xmlns:r="http://schemas.openxmlformats.org/officeDocument/2006/relationships" id="257" r:id="Rf822051fca384ffa"/>
    <p:sldId xmlns:r="http://schemas.openxmlformats.org/officeDocument/2006/relationships" id="258" r:id="Rdf266f1f97fd4da9"/>
    <p:sldId xmlns:r="http://schemas.openxmlformats.org/officeDocument/2006/relationships" id="259" r:id="R1c7e13c79a304a44"/>
    <p:sldId xmlns:r="http://schemas.openxmlformats.org/officeDocument/2006/relationships" id="260" r:id="R3a7fc830c4a14c77"/>
    <p:sldId xmlns:r="http://schemas.openxmlformats.org/officeDocument/2006/relationships" id="261" r:id="R6e555165d8444226"/>
    <p:sldId xmlns:r="http://schemas.openxmlformats.org/officeDocument/2006/relationships" id="262" r:id="R7e17a9f84af949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893478f6844b1" /><Relationship Type="http://schemas.openxmlformats.org/officeDocument/2006/relationships/slide" Target="/ppt/slides/slide1.xml" Id="Rb5d19fe5a4e74035" /><Relationship Type="http://schemas.openxmlformats.org/officeDocument/2006/relationships/slide" Target="/ppt/slides/slide2.xml" Id="Rf822051fca384ffa" /><Relationship Type="http://schemas.openxmlformats.org/officeDocument/2006/relationships/slide" Target="/ppt/slides/slide3.xml" Id="Rdf266f1f97fd4da9" /><Relationship Type="http://schemas.openxmlformats.org/officeDocument/2006/relationships/slide" Target="/ppt/slides/slide4.xml" Id="R1c7e13c79a304a44" /><Relationship Type="http://schemas.openxmlformats.org/officeDocument/2006/relationships/slide" Target="/ppt/slides/slide5.xml" Id="R3a7fc830c4a14c77" /><Relationship Type="http://schemas.openxmlformats.org/officeDocument/2006/relationships/slide" Target="/ppt/slides/slide6.xml" Id="R6e555165d8444226" /><Relationship Type="http://schemas.openxmlformats.org/officeDocument/2006/relationships/slide" Target="/ppt/slides/slide7.xml" Id="R7e17a9f84af949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44c1ad88f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20d8db86c4631" /><Relationship Type="http://schemas.openxmlformats.org/officeDocument/2006/relationships/theme" Target="/ppt/slideMasters/theme/theme1.xml" Id="R9291f45b95cf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20d8db86c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4ca4c3fc43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7ae5936aa41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6668b5d76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35ca73c0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450f71af1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974914f244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7331bd091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AROSA INVEST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10 623 322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10 623 322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OTTO SANDAKER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Raskogen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11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asandake@online.no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988 272 035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AROSA INVEST AS</a:t>
            </a:r>
          </a:p>
        </p:txBody>
      </p:sp>
    </p:spTree>
  </p:cSld>
  <p:clrMapOvr>
    <a:masterClrMapping xmlns:a="http://schemas.openxmlformats.org/drawingml/2006/main"/>
  </p:clrMapOvr>
</p:sld>
</file>