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bece3a1d8b44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8b151dceae44d3"/>
  </p:sldMasterIdLst>
  <p:sldIdLst>
    <p:sldId xmlns:r="http://schemas.openxmlformats.org/officeDocument/2006/relationships" id="256" r:id="R51700ef2137d48ad"/>
    <p:sldId xmlns:r="http://schemas.openxmlformats.org/officeDocument/2006/relationships" id="257" r:id="Rb2cba1f80c2c4b69"/>
    <p:sldId xmlns:r="http://schemas.openxmlformats.org/officeDocument/2006/relationships" id="258" r:id="Rf5b9496725d64a24"/>
    <p:sldId xmlns:r="http://schemas.openxmlformats.org/officeDocument/2006/relationships" id="259" r:id="R0911009e9fef4eaf"/>
    <p:sldId xmlns:r="http://schemas.openxmlformats.org/officeDocument/2006/relationships" id="260" r:id="Rb3459580b8d546af"/>
    <p:sldId xmlns:r="http://schemas.openxmlformats.org/officeDocument/2006/relationships" id="261" r:id="R0b615301a8714591"/>
    <p:sldId xmlns:r="http://schemas.openxmlformats.org/officeDocument/2006/relationships" id="262" r:id="Rcae16233a0e34a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b151dceae44d3" /><Relationship Type="http://schemas.openxmlformats.org/officeDocument/2006/relationships/slide" Target="/ppt/slides/slide1.xml" Id="R51700ef2137d48ad" /><Relationship Type="http://schemas.openxmlformats.org/officeDocument/2006/relationships/slide" Target="/ppt/slides/slide2.xml" Id="Rb2cba1f80c2c4b69" /><Relationship Type="http://schemas.openxmlformats.org/officeDocument/2006/relationships/slide" Target="/ppt/slides/slide3.xml" Id="Rf5b9496725d64a24" /><Relationship Type="http://schemas.openxmlformats.org/officeDocument/2006/relationships/slide" Target="/ppt/slides/slide4.xml" Id="R0911009e9fef4eaf" /><Relationship Type="http://schemas.openxmlformats.org/officeDocument/2006/relationships/slide" Target="/ppt/slides/slide5.xml" Id="Rb3459580b8d546af" /><Relationship Type="http://schemas.openxmlformats.org/officeDocument/2006/relationships/slide" Target="/ppt/slides/slide6.xml" Id="R0b615301a8714591" /><Relationship Type="http://schemas.openxmlformats.org/officeDocument/2006/relationships/slide" Target="/ppt/slides/slide7.xml" Id="Rcae16233a0e34a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d1ad670694b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17f8ba1cd44b6" /><Relationship Type="http://schemas.openxmlformats.org/officeDocument/2006/relationships/theme" Target="/ppt/slideMasters/theme/theme1.xml" Id="R416c0f4fb2354e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717f8ba1cd44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5ec70f93744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9a2414a4943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ee5be9e6a49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12a2779f74b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b91e0e86147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0e5511b1245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c803e49334c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PETTER STRØMME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PETTER STRØMME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PETTER STRØMME AS ble etablert [år] og holder til i Vinje.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PETTER STRØMME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PETTER STRØMME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PETTER STRØMME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4 431 020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−122 296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−123 021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2 137 373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4 368 312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PETTER STRØMME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STRØMME OLE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PETTER STRØMME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Plassane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988 283 142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PETTER STRØMME AS</a:t>
            </a:r>
          </a:p>
        </p:txBody>
      </p:sp>
    </p:spTree>
  </p:cSld>
  <p:clrMapOvr>
    <a:masterClrMapping xmlns:a="http://schemas.openxmlformats.org/drawingml/2006/main"/>
  </p:clrMapOvr>
</p:sld>
</file>