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0449e21b842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6b83f492f4b07"/>
  </p:sldMasterIdLst>
  <p:sldIdLst>
    <p:sldId xmlns:r="http://schemas.openxmlformats.org/officeDocument/2006/relationships" id="256" r:id="R2ae0f81fcd074ce5"/>
    <p:sldId xmlns:r="http://schemas.openxmlformats.org/officeDocument/2006/relationships" id="257" r:id="Rf9cb20ea64994b42"/>
    <p:sldId xmlns:r="http://schemas.openxmlformats.org/officeDocument/2006/relationships" id="258" r:id="R44c093c6b44044c4"/>
    <p:sldId xmlns:r="http://schemas.openxmlformats.org/officeDocument/2006/relationships" id="259" r:id="Rb940b82f53dc484e"/>
    <p:sldId xmlns:r="http://schemas.openxmlformats.org/officeDocument/2006/relationships" id="260" r:id="R0586341d09d74044"/>
    <p:sldId xmlns:r="http://schemas.openxmlformats.org/officeDocument/2006/relationships" id="261" r:id="R484ecdec73f24648"/>
    <p:sldId xmlns:r="http://schemas.openxmlformats.org/officeDocument/2006/relationships" id="262" r:id="R27211ae1161b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6b83f492f4b07" /><Relationship Type="http://schemas.openxmlformats.org/officeDocument/2006/relationships/slide" Target="/ppt/slides/slide1.xml" Id="R2ae0f81fcd074ce5" /><Relationship Type="http://schemas.openxmlformats.org/officeDocument/2006/relationships/slide" Target="/ppt/slides/slide2.xml" Id="Rf9cb20ea64994b42" /><Relationship Type="http://schemas.openxmlformats.org/officeDocument/2006/relationships/slide" Target="/ppt/slides/slide3.xml" Id="R44c093c6b44044c4" /><Relationship Type="http://schemas.openxmlformats.org/officeDocument/2006/relationships/slide" Target="/ppt/slides/slide4.xml" Id="Rb940b82f53dc484e" /><Relationship Type="http://schemas.openxmlformats.org/officeDocument/2006/relationships/slide" Target="/ppt/slides/slide5.xml" Id="R0586341d09d74044" /><Relationship Type="http://schemas.openxmlformats.org/officeDocument/2006/relationships/slide" Target="/ppt/slides/slide6.xml" Id="R484ecdec73f24648" /><Relationship Type="http://schemas.openxmlformats.org/officeDocument/2006/relationships/slide" Target="/ppt/slides/slide7.xml" Id="R27211ae1161b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3136d733b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e0e5a0afd42d2" /><Relationship Type="http://schemas.openxmlformats.org/officeDocument/2006/relationships/theme" Target="/ppt/slideMasters/theme/theme1.xml" Id="R169b69e70481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3e0e5a0afd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d09750a1945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a6fff9c9c49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8b7e551584e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8bdc51d5c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61a59c596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830b60732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bc83b0a6f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WILFI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−674 204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16 972 061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40 857 800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WEYERGANG MARCUSSEN  –  76,8 %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WEYERGANG MARCUSSEN  –  23,2 %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Brandts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95 25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988 283 746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