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15af0739574a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33ea8b775e4193"/>
  </p:sldMasterIdLst>
  <p:sldIdLst>
    <p:sldId xmlns:r="http://schemas.openxmlformats.org/officeDocument/2006/relationships" id="256" r:id="R7ae8e5c3f8b849e7"/>
    <p:sldId xmlns:r="http://schemas.openxmlformats.org/officeDocument/2006/relationships" id="257" r:id="R1a8e26e835d0458c"/>
    <p:sldId xmlns:r="http://schemas.openxmlformats.org/officeDocument/2006/relationships" id="258" r:id="R10f198b7fd884d0a"/>
    <p:sldId xmlns:r="http://schemas.openxmlformats.org/officeDocument/2006/relationships" id="259" r:id="Rc44c97a4d6524ae7"/>
    <p:sldId xmlns:r="http://schemas.openxmlformats.org/officeDocument/2006/relationships" id="260" r:id="Rdc959496a16244e7"/>
    <p:sldId xmlns:r="http://schemas.openxmlformats.org/officeDocument/2006/relationships" id="261" r:id="R5815a6c5231b49ce"/>
    <p:sldId xmlns:r="http://schemas.openxmlformats.org/officeDocument/2006/relationships" id="262" r:id="R5ad388faaef34d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3ea8b775e4193" /><Relationship Type="http://schemas.openxmlformats.org/officeDocument/2006/relationships/slide" Target="/ppt/slides/slide1.xml" Id="R7ae8e5c3f8b849e7" /><Relationship Type="http://schemas.openxmlformats.org/officeDocument/2006/relationships/slide" Target="/ppt/slides/slide2.xml" Id="R1a8e26e835d0458c" /><Relationship Type="http://schemas.openxmlformats.org/officeDocument/2006/relationships/slide" Target="/ppt/slides/slide3.xml" Id="R10f198b7fd884d0a" /><Relationship Type="http://schemas.openxmlformats.org/officeDocument/2006/relationships/slide" Target="/ppt/slides/slide4.xml" Id="Rc44c97a4d6524ae7" /><Relationship Type="http://schemas.openxmlformats.org/officeDocument/2006/relationships/slide" Target="/ppt/slides/slide5.xml" Id="Rdc959496a16244e7" /><Relationship Type="http://schemas.openxmlformats.org/officeDocument/2006/relationships/slide" Target="/ppt/slides/slide6.xml" Id="R5815a6c5231b49ce" /><Relationship Type="http://schemas.openxmlformats.org/officeDocument/2006/relationships/slide" Target="/ppt/slides/slide7.xml" Id="R5ad388faaef34d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043050d6484d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a1277f0ca41f4" /><Relationship Type="http://schemas.openxmlformats.org/officeDocument/2006/relationships/theme" Target="/ppt/slideMasters/theme/theme1.xml" Id="R755fb4dc726c40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fa1277f0ca41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66a3f3e894e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f98aa0f7e45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72884144f48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e1d8fdff842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dab5eda1c4c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84fd8c2384a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2b1136cc746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INEO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INEO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4 865 704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3 915 069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2 323 153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120 635 632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129 578 392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MAGNULF ULSTEIN PILSKOG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info@ineo.no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www.ineo.no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988 284 513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INEO AS</a:t>
            </a:r>
          </a:p>
        </p:txBody>
      </p:sp>
    </p:spTree>
  </p:cSld>
  <p:clrMapOvr>
    <a:masterClrMapping xmlns:a="http://schemas.openxmlformats.org/drawingml/2006/main"/>
  </p:clrMapOvr>
</p:sld>
</file>