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fae1cd57b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4f5c0a33947c9"/>
  </p:sldMasterIdLst>
  <p:sldIdLst>
    <p:sldId xmlns:r="http://schemas.openxmlformats.org/officeDocument/2006/relationships" id="256" r:id="Rbab7f3e0b6254526"/>
    <p:sldId xmlns:r="http://schemas.openxmlformats.org/officeDocument/2006/relationships" id="257" r:id="R83f43632395943c4"/>
    <p:sldId xmlns:r="http://schemas.openxmlformats.org/officeDocument/2006/relationships" id="258" r:id="Rdf0ea35fd6e849de"/>
    <p:sldId xmlns:r="http://schemas.openxmlformats.org/officeDocument/2006/relationships" id="259" r:id="Rbccafc163c614a52"/>
    <p:sldId xmlns:r="http://schemas.openxmlformats.org/officeDocument/2006/relationships" id="260" r:id="R6577abb130ea4bf8"/>
    <p:sldId xmlns:r="http://schemas.openxmlformats.org/officeDocument/2006/relationships" id="261" r:id="Rb20307aa80bb4f35"/>
    <p:sldId xmlns:r="http://schemas.openxmlformats.org/officeDocument/2006/relationships" id="262" r:id="R0567992cfd37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4f5c0a33947c9" /><Relationship Type="http://schemas.openxmlformats.org/officeDocument/2006/relationships/slide" Target="/ppt/slides/slide1.xml" Id="Rbab7f3e0b6254526" /><Relationship Type="http://schemas.openxmlformats.org/officeDocument/2006/relationships/slide" Target="/ppt/slides/slide2.xml" Id="R83f43632395943c4" /><Relationship Type="http://schemas.openxmlformats.org/officeDocument/2006/relationships/slide" Target="/ppt/slides/slide3.xml" Id="Rdf0ea35fd6e849de" /><Relationship Type="http://schemas.openxmlformats.org/officeDocument/2006/relationships/slide" Target="/ppt/slides/slide4.xml" Id="Rbccafc163c614a52" /><Relationship Type="http://schemas.openxmlformats.org/officeDocument/2006/relationships/slide" Target="/ppt/slides/slide5.xml" Id="R6577abb130ea4bf8" /><Relationship Type="http://schemas.openxmlformats.org/officeDocument/2006/relationships/slide" Target="/ppt/slides/slide6.xml" Id="Rb20307aa80bb4f35" /><Relationship Type="http://schemas.openxmlformats.org/officeDocument/2006/relationships/slide" Target="/ppt/slides/slide7.xml" Id="R0567992cfd37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5ea1a2b30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4a9ab3097442e" /><Relationship Type="http://schemas.openxmlformats.org/officeDocument/2006/relationships/theme" Target="/ppt/slideMasters/theme/theme1.xml" Id="R73fbcfd3f51b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4a9ab309744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df5d2561e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dacb7656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57c3ea60e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7ce5ecdf8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a129af7de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b9af82859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6bce5e2e6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 TEAM HARDHAUS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TEAM HARDHAUS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 TEAM HARDHAUS AS ble etablert [år] og holder til i Gjesåsen.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TEAM HARDHAUS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TEAM HARDHAUS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TEAM HARDHAUS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−836 135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6 324 176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TEAM HARDHAUS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TRYGGVASON TRYGGVI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TEAM HARDHAUS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2280 Gjesåsen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988 288 268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TEAM HARDHAUS AS</a:t>
            </a:r>
          </a:p>
        </p:txBody>
      </p:sp>
    </p:spTree>
  </p:cSld>
  <p:clrMapOvr>
    <a:masterClrMapping xmlns:a="http://schemas.openxmlformats.org/drawingml/2006/main"/>
  </p:clrMapOvr>
</p:sld>
</file>