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637c9989f3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e01f23097f499b"/>
  </p:sldMasterIdLst>
  <p:sldIdLst>
    <p:sldId xmlns:r="http://schemas.openxmlformats.org/officeDocument/2006/relationships" id="256" r:id="R3735efcd7b364aee"/>
    <p:sldId xmlns:r="http://schemas.openxmlformats.org/officeDocument/2006/relationships" id="257" r:id="R60e4a2300f48492d"/>
    <p:sldId xmlns:r="http://schemas.openxmlformats.org/officeDocument/2006/relationships" id="258" r:id="Rc6f9dab329834be1"/>
    <p:sldId xmlns:r="http://schemas.openxmlformats.org/officeDocument/2006/relationships" id="259" r:id="Reb4951e14e0b4f7c"/>
    <p:sldId xmlns:r="http://schemas.openxmlformats.org/officeDocument/2006/relationships" id="260" r:id="R7078c7c5be1444e1"/>
    <p:sldId xmlns:r="http://schemas.openxmlformats.org/officeDocument/2006/relationships" id="261" r:id="R01ea502162714881"/>
    <p:sldId xmlns:r="http://schemas.openxmlformats.org/officeDocument/2006/relationships" id="262" r:id="R92165da6c9444a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e01f23097f499b" /><Relationship Type="http://schemas.openxmlformats.org/officeDocument/2006/relationships/slide" Target="/ppt/slides/slide1.xml" Id="R3735efcd7b364aee" /><Relationship Type="http://schemas.openxmlformats.org/officeDocument/2006/relationships/slide" Target="/ppt/slides/slide2.xml" Id="R60e4a2300f48492d" /><Relationship Type="http://schemas.openxmlformats.org/officeDocument/2006/relationships/slide" Target="/ppt/slides/slide3.xml" Id="Rc6f9dab329834be1" /><Relationship Type="http://schemas.openxmlformats.org/officeDocument/2006/relationships/slide" Target="/ppt/slides/slide4.xml" Id="Reb4951e14e0b4f7c" /><Relationship Type="http://schemas.openxmlformats.org/officeDocument/2006/relationships/slide" Target="/ppt/slides/slide5.xml" Id="R7078c7c5be1444e1" /><Relationship Type="http://schemas.openxmlformats.org/officeDocument/2006/relationships/slide" Target="/ppt/slides/slide6.xml" Id="R01ea502162714881" /><Relationship Type="http://schemas.openxmlformats.org/officeDocument/2006/relationships/slide" Target="/ppt/slides/slide7.xml" Id="R92165da6c9444a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6bb2ae901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751536e74e9a" /><Relationship Type="http://schemas.openxmlformats.org/officeDocument/2006/relationships/theme" Target="/ppt/slideMasters/theme/theme1.xml" Id="Rbea1e5cacde347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8751536e74e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420b71fad40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3f449aba4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0e5c787f44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fc2865a0d4e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dc66b172f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8e93ce71c41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9578cbb8b41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LØTEN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LØTEN REGNSKAP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4 874 296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406 391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SMALBERGET MAILIN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LINDSTAD METTE W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Kjøstadvegen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59 04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post@tg-olsen.no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988 288 438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LØTEN REGNSKAP AS</a:t>
            </a:r>
          </a:p>
        </p:txBody>
      </p:sp>
    </p:spTree>
  </p:cSld>
  <p:clrMapOvr>
    <a:masterClrMapping xmlns:a="http://schemas.openxmlformats.org/drawingml/2006/main"/>
  </p:clrMapOvr>
</p:sld>
</file>