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d0d457a5e645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321241f1ae4bd0"/>
  </p:sldMasterIdLst>
  <p:sldIdLst>
    <p:sldId xmlns:r="http://schemas.openxmlformats.org/officeDocument/2006/relationships" id="256" r:id="R731eb45577f148e3"/>
    <p:sldId xmlns:r="http://schemas.openxmlformats.org/officeDocument/2006/relationships" id="257" r:id="R07cb0d27465f415e"/>
    <p:sldId xmlns:r="http://schemas.openxmlformats.org/officeDocument/2006/relationships" id="258" r:id="R40b655361de14d2a"/>
    <p:sldId xmlns:r="http://schemas.openxmlformats.org/officeDocument/2006/relationships" id="259" r:id="Rf64e11dedf174e07"/>
    <p:sldId xmlns:r="http://schemas.openxmlformats.org/officeDocument/2006/relationships" id="260" r:id="R06c3e30676cb4c75"/>
    <p:sldId xmlns:r="http://schemas.openxmlformats.org/officeDocument/2006/relationships" id="261" r:id="R62c7d3b005084ca0"/>
    <p:sldId xmlns:r="http://schemas.openxmlformats.org/officeDocument/2006/relationships" id="262" r:id="Rda89a52d01b049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321241f1ae4bd0" /><Relationship Type="http://schemas.openxmlformats.org/officeDocument/2006/relationships/slide" Target="/ppt/slides/slide1.xml" Id="R731eb45577f148e3" /><Relationship Type="http://schemas.openxmlformats.org/officeDocument/2006/relationships/slide" Target="/ppt/slides/slide2.xml" Id="R07cb0d27465f415e" /><Relationship Type="http://schemas.openxmlformats.org/officeDocument/2006/relationships/slide" Target="/ppt/slides/slide3.xml" Id="R40b655361de14d2a" /><Relationship Type="http://schemas.openxmlformats.org/officeDocument/2006/relationships/slide" Target="/ppt/slides/slide4.xml" Id="Rf64e11dedf174e07" /><Relationship Type="http://schemas.openxmlformats.org/officeDocument/2006/relationships/slide" Target="/ppt/slides/slide5.xml" Id="R06c3e30676cb4c75" /><Relationship Type="http://schemas.openxmlformats.org/officeDocument/2006/relationships/slide" Target="/ppt/slides/slide6.xml" Id="R62c7d3b005084ca0" /><Relationship Type="http://schemas.openxmlformats.org/officeDocument/2006/relationships/slide" Target="/ppt/slides/slide7.xml" Id="Rda89a52d01b049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6f72027864c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fd0f500564783" /><Relationship Type="http://schemas.openxmlformats.org/officeDocument/2006/relationships/theme" Target="/ppt/slideMasters/theme/theme1.xml" Id="R752f413e4f4a4a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bfd0f5005647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b3b1e65304c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7e573b70143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93b06cea845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9371b0a3242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bf2c5d6d847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d2ca8a67d49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59f7c30584b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KAI RANDE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 RANDE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 RANDE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 RANDE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 RANDE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 RANDE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608 447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1 423 193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13 290 945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13 498 739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 RANDE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 INGE RANDE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 RANDE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Kai Rande, Heireveien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8904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kai@rande.no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988 293 229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 RANDE AS</a:t>
            </a:r>
          </a:p>
        </p:txBody>
      </p:sp>
    </p:spTree>
  </p:cSld>
  <p:clrMapOvr>
    <a:masterClrMapping xmlns:a="http://schemas.openxmlformats.org/drawingml/2006/main"/>
  </p:clrMapOvr>
</p:sld>
</file>