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3ab845c4025434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e4aec3452b44f41"/>
  </p:sldMasterIdLst>
  <p:sldIdLst>
    <p:sldId xmlns:r="http://schemas.openxmlformats.org/officeDocument/2006/relationships" id="256" r:id="R0c3f24eaf7e145bb"/>
    <p:sldId xmlns:r="http://schemas.openxmlformats.org/officeDocument/2006/relationships" id="257" r:id="R0a0f9373145c480f"/>
    <p:sldId xmlns:r="http://schemas.openxmlformats.org/officeDocument/2006/relationships" id="258" r:id="Rf4781cc776464ed5"/>
    <p:sldId xmlns:r="http://schemas.openxmlformats.org/officeDocument/2006/relationships" id="259" r:id="R633457e70322469d"/>
    <p:sldId xmlns:r="http://schemas.openxmlformats.org/officeDocument/2006/relationships" id="260" r:id="R48c4b955568448b8"/>
    <p:sldId xmlns:r="http://schemas.openxmlformats.org/officeDocument/2006/relationships" id="261" r:id="R1903a896ca9d42b3"/>
    <p:sldId xmlns:r="http://schemas.openxmlformats.org/officeDocument/2006/relationships" id="262" r:id="Rb08ab2e199a94cc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e4aec3452b44f41" /><Relationship Type="http://schemas.openxmlformats.org/officeDocument/2006/relationships/slide" Target="/ppt/slides/slide1.xml" Id="R0c3f24eaf7e145bb" /><Relationship Type="http://schemas.openxmlformats.org/officeDocument/2006/relationships/slide" Target="/ppt/slides/slide2.xml" Id="R0a0f9373145c480f" /><Relationship Type="http://schemas.openxmlformats.org/officeDocument/2006/relationships/slide" Target="/ppt/slides/slide3.xml" Id="Rf4781cc776464ed5" /><Relationship Type="http://schemas.openxmlformats.org/officeDocument/2006/relationships/slide" Target="/ppt/slides/slide4.xml" Id="R633457e70322469d" /><Relationship Type="http://schemas.openxmlformats.org/officeDocument/2006/relationships/slide" Target="/ppt/slides/slide5.xml" Id="R48c4b955568448b8" /><Relationship Type="http://schemas.openxmlformats.org/officeDocument/2006/relationships/slide" Target="/ppt/slides/slide6.xml" Id="R1903a896ca9d42b3" /><Relationship Type="http://schemas.openxmlformats.org/officeDocument/2006/relationships/slide" Target="/ppt/slides/slide7.xml" Id="Rb08ab2e199a94cc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cee8c8624594b4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18389d71b547af" /><Relationship Type="http://schemas.openxmlformats.org/officeDocument/2006/relationships/theme" Target="/ppt/slideMasters/theme/theme1.xml" Id="R6bd350f71d9141d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118389d71b547a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5ba284bf46474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c165ef13ab483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1f78224b504ea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06216e12b745e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860d05a8ca43c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6604a301ec4e3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96332438d445a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KREATIV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KREATIV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KREATIV HOLDING AS ble etablert [år] og holder til i Drøbak.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KREATIV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KREATIV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KREATIV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−44 563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−34 378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2 462 603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10 208 674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KREATIV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NIKOLAISEN GEIR ARILD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SLÆPERUD ERIK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KREATIV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Holterveien 2A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1448 Drøbak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988 294 098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KREATIV HOLDING AS</a:t>
            </a:r>
          </a:p>
        </p:txBody>
      </p:sp>
    </p:spTree>
  </p:cSld>
  <p:clrMapOvr>
    <a:masterClrMapping xmlns:a="http://schemas.openxmlformats.org/drawingml/2006/main"/>
  </p:clrMapOvr>
</p:sld>
</file>