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b5df55595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5589e539843ce"/>
  </p:sldMasterIdLst>
  <p:sldIdLst>
    <p:sldId xmlns:r="http://schemas.openxmlformats.org/officeDocument/2006/relationships" id="256" r:id="R39679163a5384b7c"/>
    <p:sldId xmlns:r="http://schemas.openxmlformats.org/officeDocument/2006/relationships" id="257" r:id="R1f63b6e54af64a9a"/>
    <p:sldId xmlns:r="http://schemas.openxmlformats.org/officeDocument/2006/relationships" id="258" r:id="Rdc031832e2834285"/>
    <p:sldId xmlns:r="http://schemas.openxmlformats.org/officeDocument/2006/relationships" id="259" r:id="R1bbffee87b9d4324"/>
    <p:sldId xmlns:r="http://schemas.openxmlformats.org/officeDocument/2006/relationships" id="260" r:id="R9de199b4fec94599"/>
    <p:sldId xmlns:r="http://schemas.openxmlformats.org/officeDocument/2006/relationships" id="261" r:id="Rdf237ac1249d4764"/>
    <p:sldId xmlns:r="http://schemas.openxmlformats.org/officeDocument/2006/relationships" id="262" r:id="R79420f09c1d9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5589e539843ce" /><Relationship Type="http://schemas.openxmlformats.org/officeDocument/2006/relationships/slide" Target="/ppt/slides/slide1.xml" Id="R39679163a5384b7c" /><Relationship Type="http://schemas.openxmlformats.org/officeDocument/2006/relationships/slide" Target="/ppt/slides/slide2.xml" Id="R1f63b6e54af64a9a" /><Relationship Type="http://schemas.openxmlformats.org/officeDocument/2006/relationships/slide" Target="/ppt/slides/slide3.xml" Id="Rdc031832e2834285" /><Relationship Type="http://schemas.openxmlformats.org/officeDocument/2006/relationships/slide" Target="/ppt/slides/slide4.xml" Id="R1bbffee87b9d4324" /><Relationship Type="http://schemas.openxmlformats.org/officeDocument/2006/relationships/slide" Target="/ppt/slides/slide5.xml" Id="R9de199b4fec94599" /><Relationship Type="http://schemas.openxmlformats.org/officeDocument/2006/relationships/slide" Target="/ppt/slides/slide6.xml" Id="Rdf237ac1249d4764" /><Relationship Type="http://schemas.openxmlformats.org/officeDocument/2006/relationships/slide" Target="/ppt/slides/slide7.xml" Id="R79420f09c1d9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41a366f5d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827b656f549da" /><Relationship Type="http://schemas.openxmlformats.org/officeDocument/2006/relationships/theme" Target="/ppt/slideMasters/theme/theme1.xml" Id="R01368369053c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827b656f5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7974ec178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444c25b5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31050f9c3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db829019d43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f3351315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b8f9791d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9b5b5977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SYVERSBAKKEN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SYVERSBAKKEN AS ble etablert [år] og holder til i Tobøl.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3 763 177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11 915 326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KAMPEN KARL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Søstuen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2232 Tobøl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988 294 772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SYVERSBAKKEN AS</a:t>
            </a:r>
          </a:p>
        </p:txBody>
      </p:sp>
    </p:spTree>
  </p:cSld>
  <p:clrMapOvr>
    <a:masterClrMapping xmlns:a="http://schemas.openxmlformats.org/drawingml/2006/main"/>
  </p:clrMapOvr>
</p:sld>
</file>