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742a8ad76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9552349104035"/>
  </p:sldMasterIdLst>
  <p:sldIdLst>
    <p:sldId xmlns:r="http://schemas.openxmlformats.org/officeDocument/2006/relationships" id="256" r:id="R84de4501f1bb4c9f"/>
    <p:sldId xmlns:r="http://schemas.openxmlformats.org/officeDocument/2006/relationships" id="257" r:id="Rb5361a8f057245b4"/>
    <p:sldId xmlns:r="http://schemas.openxmlformats.org/officeDocument/2006/relationships" id="258" r:id="Re82615584d4d493b"/>
    <p:sldId xmlns:r="http://schemas.openxmlformats.org/officeDocument/2006/relationships" id="259" r:id="Rb18ce1b8ba164476"/>
    <p:sldId xmlns:r="http://schemas.openxmlformats.org/officeDocument/2006/relationships" id="260" r:id="R90ddc66b8f4e4bab"/>
    <p:sldId xmlns:r="http://schemas.openxmlformats.org/officeDocument/2006/relationships" id="261" r:id="R569b409f8258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9552349104035" /><Relationship Type="http://schemas.openxmlformats.org/officeDocument/2006/relationships/slide" Target="/ppt/slides/slide1.xml" Id="R84de4501f1bb4c9f" /><Relationship Type="http://schemas.openxmlformats.org/officeDocument/2006/relationships/slide" Target="/ppt/slides/slide2.xml" Id="Rb5361a8f057245b4" /><Relationship Type="http://schemas.openxmlformats.org/officeDocument/2006/relationships/slide" Target="/ppt/slides/slide3.xml" Id="Re82615584d4d493b" /><Relationship Type="http://schemas.openxmlformats.org/officeDocument/2006/relationships/slide" Target="/ppt/slides/slide4.xml" Id="Rb18ce1b8ba164476" /><Relationship Type="http://schemas.openxmlformats.org/officeDocument/2006/relationships/slide" Target="/ppt/slides/slide5.xml" Id="R90ddc66b8f4e4bab" /><Relationship Type="http://schemas.openxmlformats.org/officeDocument/2006/relationships/slide" Target="/ppt/slides/slide6.xml" Id="R569b409f8258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a0eb6fb5d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4bf7273294e8c" /><Relationship Type="http://schemas.openxmlformats.org/officeDocument/2006/relationships/theme" Target="/ppt/slideMasters/theme/theme1.xml" Id="Rb57252936d30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4bf727329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2274185c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b2eade5e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67d70b36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78e56cea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a8e53e0643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614ffa4514d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