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449d92eb9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b238e0b4849bf"/>
  </p:sldMasterIdLst>
  <p:sldIdLst>
    <p:sldId xmlns:r="http://schemas.openxmlformats.org/officeDocument/2006/relationships" id="256" r:id="R969fdd570aa24839"/>
    <p:sldId xmlns:r="http://schemas.openxmlformats.org/officeDocument/2006/relationships" id="257" r:id="R4c397c9361ff4f64"/>
    <p:sldId xmlns:r="http://schemas.openxmlformats.org/officeDocument/2006/relationships" id="258" r:id="R8cc0a8e6b5444c66"/>
    <p:sldId xmlns:r="http://schemas.openxmlformats.org/officeDocument/2006/relationships" id="259" r:id="R3ba5dad3d349476e"/>
    <p:sldId xmlns:r="http://schemas.openxmlformats.org/officeDocument/2006/relationships" id="260" r:id="R9e723da383164ad7"/>
    <p:sldId xmlns:r="http://schemas.openxmlformats.org/officeDocument/2006/relationships" id="261" r:id="Rf4bf9631812c4350"/>
    <p:sldId xmlns:r="http://schemas.openxmlformats.org/officeDocument/2006/relationships" id="262" r:id="R5e474a084b73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b238e0b4849bf" /><Relationship Type="http://schemas.openxmlformats.org/officeDocument/2006/relationships/slide" Target="/ppt/slides/slide1.xml" Id="R969fdd570aa24839" /><Relationship Type="http://schemas.openxmlformats.org/officeDocument/2006/relationships/slide" Target="/ppt/slides/slide2.xml" Id="R4c397c9361ff4f64" /><Relationship Type="http://schemas.openxmlformats.org/officeDocument/2006/relationships/slide" Target="/ppt/slides/slide3.xml" Id="R8cc0a8e6b5444c66" /><Relationship Type="http://schemas.openxmlformats.org/officeDocument/2006/relationships/slide" Target="/ppt/slides/slide4.xml" Id="R3ba5dad3d349476e" /><Relationship Type="http://schemas.openxmlformats.org/officeDocument/2006/relationships/slide" Target="/ppt/slides/slide5.xml" Id="R9e723da383164ad7" /><Relationship Type="http://schemas.openxmlformats.org/officeDocument/2006/relationships/slide" Target="/ppt/slides/slide6.xml" Id="Rf4bf9631812c4350" /><Relationship Type="http://schemas.openxmlformats.org/officeDocument/2006/relationships/slide" Target="/ppt/slides/slide7.xml" Id="R5e474a084b73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dcee9f47e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b851d5a354b8c" /><Relationship Type="http://schemas.openxmlformats.org/officeDocument/2006/relationships/theme" Target="/ppt/slideMasters/theme/theme1.xml" Id="R5f548210487f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b851d5a35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f1a86fb1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3dbb9ae32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4a341670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aca9c399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437f7355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f67a24943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36428c77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KNUT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KRISTINA WIDÉN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