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523179697441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0c70105df84ba1"/>
  </p:sldMasterIdLst>
  <p:sldIdLst>
    <p:sldId xmlns:r="http://schemas.openxmlformats.org/officeDocument/2006/relationships" id="256" r:id="Rc4bcad39f6cd468b"/>
    <p:sldId xmlns:r="http://schemas.openxmlformats.org/officeDocument/2006/relationships" id="257" r:id="Rc4ebc2a30ad64c63"/>
    <p:sldId xmlns:r="http://schemas.openxmlformats.org/officeDocument/2006/relationships" id="258" r:id="R438354fc8f9d4a34"/>
    <p:sldId xmlns:r="http://schemas.openxmlformats.org/officeDocument/2006/relationships" id="259" r:id="R0db7e7625e6943b5"/>
    <p:sldId xmlns:r="http://schemas.openxmlformats.org/officeDocument/2006/relationships" id="260" r:id="R2af917665e77403c"/>
    <p:sldId xmlns:r="http://schemas.openxmlformats.org/officeDocument/2006/relationships" id="261" r:id="Rb7888d9aab1f46ba"/>
    <p:sldId xmlns:r="http://schemas.openxmlformats.org/officeDocument/2006/relationships" id="262" r:id="Rf45f13550ddc4d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c70105df84ba1" /><Relationship Type="http://schemas.openxmlformats.org/officeDocument/2006/relationships/slide" Target="/ppt/slides/slide1.xml" Id="Rc4bcad39f6cd468b" /><Relationship Type="http://schemas.openxmlformats.org/officeDocument/2006/relationships/slide" Target="/ppt/slides/slide2.xml" Id="Rc4ebc2a30ad64c63" /><Relationship Type="http://schemas.openxmlformats.org/officeDocument/2006/relationships/slide" Target="/ppt/slides/slide3.xml" Id="R438354fc8f9d4a34" /><Relationship Type="http://schemas.openxmlformats.org/officeDocument/2006/relationships/slide" Target="/ppt/slides/slide4.xml" Id="R0db7e7625e6943b5" /><Relationship Type="http://schemas.openxmlformats.org/officeDocument/2006/relationships/slide" Target="/ppt/slides/slide5.xml" Id="R2af917665e77403c" /><Relationship Type="http://schemas.openxmlformats.org/officeDocument/2006/relationships/slide" Target="/ppt/slides/slide6.xml" Id="Rb7888d9aab1f46ba" /><Relationship Type="http://schemas.openxmlformats.org/officeDocument/2006/relationships/slide" Target="/ppt/slides/slide7.xml" Id="Rf45f13550ddc4d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f12dfb27d40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bed96dd014518" /><Relationship Type="http://schemas.openxmlformats.org/officeDocument/2006/relationships/theme" Target="/ppt/slideMasters/theme/theme1.xml" Id="R11d0beef07c0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fbed96dd0145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939e4e4af40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1ee1f26a946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d0422c3914d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90310902e4f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d1e8a430d4e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d1a1b8adf44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7352f841c43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FOLGEFONN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FOLGEFONN ENTREPRENØR AS ble etablert [år] og holder til i Herand.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15 988 634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2 346 839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7 235 902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 JON STEINAR  –  50,5 %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 ODDMUND  –  49,5 %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Herandsvegen 548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5628 Herand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post@folgefonn-entr.no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988 301 418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 ENTREPRENØR AS</a:t>
            </a:r>
          </a:p>
        </p:txBody>
      </p:sp>
    </p:spTree>
  </p:cSld>
  <p:clrMapOvr>
    <a:masterClrMapping xmlns:a="http://schemas.openxmlformats.org/drawingml/2006/main"/>
  </p:clrMapOvr>
</p:sld>
</file>