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4a175701ba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1b9a4d57684f92"/>
  </p:sldMasterIdLst>
  <p:sldIdLst>
    <p:sldId xmlns:r="http://schemas.openxmlformats.org/officeDocument/2006/relationships" id="256" r:id="R237046fa2c1544ec"/>
    <p:sldId xmlns:r="http://schemas.openxmlformats.org/officeDocument/2006/relationships" id="257" r:id="R946c030007a246f2"/>
    <p:sldId xmlns:r="http://schemas.openxmlformats.org/officeDocument/2006/relationships" id="258" r:id="Rf9f73e95acd7412a"/>
    <p:sldId xmlns:r="http://schemas.openxmlformats.org/officeDocument/2006/relationships" id="259" r:id="R21d15ce9e6704e58"/>
    <p:sldId xmlns:r="http://schemas.openxmlformats.org/officeDocument/2006/relationships" id="260" r:id="R49146c3727f04f5a"/>
    <p:sldId xmlns:r="http://schemas.openxmlformats.org/officeDocument/2006/relationships" id="261" r:id="Rd2f7746136c24c07"/>
    <p:sldId xmlns:r="http://schemas.openxmlformats.org/officeDocument/2006/relationships" id="262" r:id="R3023daa9f78f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b9a4d57684f92" /><Relationship Type="http://schemas.openxmlformats.org/officeDocument/2006/relationships/slide" Target="/ppt/slides/slide1.xml" Id="R237046fa2c1544ec" /><Relationship Type="http://schemas.openxmlformats.org/officeDocument/2006/relationships/slide" Target="/ppt/slides/slide2.xml" Id="R946c030007a246f2" /><Relationship Type="http://schemas.openxmlformats.org/officeDocument/2006/relationships/slide" Target="/ppt/slides/slide3.xml" Id="Rf9f73e95acd7412a" /><Relationship Type="http://schemas.openxmlformats.org/officeDocument/2006/relationships/slide" Target="/ppt/slides/slide4.xml" Id="R21d15ce9e6704e58" /><Relationship Type="http://schemas.openxmlformats.org/officeDocument/2006/relationships/slide" Target="/ppt/slides/slide5.xml" Id="R49146c3727f04f5a" /><Relationship Type="http://schemas.openxmlformats.org/officeDocument/2006/relationships/slide" Target="/ppt/slides/slide6.xml" Id="Rd2f7746136c24c07" /><Relationship Type="http://schemas.openxmlformats.org/officeDocument/2006/relationships/slide" Target="/ppt/slides/slide7.xml" Id="R3023daa9f78f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892560b9a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c1184db984ca5" /><Relationship Type="http://schemas.openxmlformats.org/officeDocument/2006/relationships/theme" Target="/ppt/slideMasters/theme/theme1.xml" Id="Rd7e216f2110e40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4c1184db98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ccb0767b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34c40c989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5dcb4e941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c60e8b278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939849c42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5ef816511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6d5917630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6 091 211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84 946 021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114 136 917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KETIL STAVE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Silurveien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08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ks@pemco.no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988 306 517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