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b758d27e0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b7ffa46224a3f"/>
  </p:sldMasterIdLst>
  <p:sldIdLst>
    <p:sldId xmlns:r="http://schemas.openxmlformats.org/officeDocument/2006/relationships" id="256" r:id="R9cb776456dfb45fd"/>
    <p:sldId xmlns:r="http://schemas.openxmlformats.org/officeDocument/2006/relationships" id="257" r:id="Rebf65843a0114f47"/>
    <p:sldId xmlns:r="http://schemas.openxmlformats.org/officeDocument/2006/relationships" id="258" r:id="R7750f0fc34c148b4"/>
    <p:sldId xmlns:r="http://schemas.openxmlformats.org/officeDocument/2006/relationships" id="259" r:id="R2b740a4114ea4ac0"/>
    <p:sldId xmlns:r="http://schemas.openxmlformats.org/officeDocument/2006/relationships" id="260" r:id="R7d5e6df918b14eb2"/>
    <p:sldId xmlns:r="http://schemas.openxmlformats.org/officeDocument/2006/relationships" id="261" r:id="R5f90ec007bcc4b24"/>
    <p:sldId xmlns:r="http://schemas.openxmlformats.org/officeDocument/2006/relationships" id="262" r:id="R5caaf3df393f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b7ffa46224a3f" /><Relationship Type="http://schemas.openxmlformats.org/officeDocument/2006/relationships/slide" Target="/ppt/slides/slide1.xml" Id="R9cb776456dfb45fd" /><Relationship Type="http://schemas.openxmlformats.org/officeDocument/2006/relationships/slide" Target="/ppt/slides/slide2.xml" Id="Rebf65843a0114f47" /><Relationship Type="http://schemas.openxmlformats.org/officeDocument/2006/relationships/slide" Target="/ppt/slides/slide3.xml" Id="R7750f0fc34c148b4" /><Relationship Type="http://schemas.openxmlformats.org/officeDocument/2006/relationships/slide" Target="/ppt/slides/slide4.xml" Id="R2b740a4114ea4ac0" /><Relationship Type="http://schemas.openxmlformats.org/officeDocument/2006/relationships/slide" Target="/ppt/slides/slide5.xml" Id="R7d5e6df918b14eb2" /><Relationship Type="http://schemas.openxmlformats.org/officeDocument/2006/relationships/slide" Target="/ppt/slides/slide6.xml" Id="R5f90ec007bcc4b24" /><Relationship Type="http://schemas.openxmlformats.org/officeDocument/2006/relationships/slide" Target="/ppt/slides/slide7.xml" Id="R5caaf3df393f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cb65e4c31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8f8747594c34" /><Relationship Type="http://schemas.openxmlformats.org/officeDocument/2006/relationships/theme" Target="/ppt/slideMasters/theme/theme1.xml" Id="Rfc6e32298c6d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88f874759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36aa25d9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6b7dbdba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ca958696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46cd029c6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5469f8840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d25a8651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7df52acf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