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f65387b8b740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ce1a9d96304f5e"/>
  </p:sldMasterIdLst>
  <p:sldIdLst>
    <p:sldId xmlns:r="http://schemas.openxmlformats.org/officeDocument/2006/relationships" id="256" r:id="R5cfe8cd7b2554d15"/>
    <p:sldId xmlns:r="http://schemas.openxmlformats.org/officeDocument/2006/relationships" id="257" r:id="R2e13126e9ce44e78"/>
    <p:sldId xmlns:r="http://schemas.openxmlformats.org/officeDocument/2006/relationships" id="258" r:id="R6f8e2ef9667a4b6c"/>
    <p:sldId xmlns:r="http://schemas.openxmlformats.org/officeDocument/2006/relationships" id="259" r:id="R7a5e29666b784263"/>
    <p:sldId xmlns:r="http://schemas.openxmlformats.org/officeDocument/2006/relationships" id="260" r:id="Re1b1c859305b4155"/>
    <p:sldId xmlns:r="http://schemas.openxmlformats.org/officeDocument/2006/relationships" id="261" r:id="R40516e11018145a5"/>
    <p:sldId xmlns:r="http://schemas.openxmlformats.org/officeDocument/2006/relationships" id="262" r:id="Rf8fcd2fbbee947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ce1a9d96304f5e" /><Relationship Type="http://schemas.openxmlformats.org/officeDocument/2006/relationships/slide" Target="/ppt/slides/slide1.xml" Id="R5cfe8cd7b2554d15" /><Relationship Type="http://schemas.openxmlformats.org/officeDocument/2006/relationships/slide" Target="/ppt/slides/slide2.xml" Id="R2e13126e9ce44e78" /><Relationship Type="http://schemas.openxmlformats.org/officeDocument/2006/relationships/slide" Target="/ppt/slides/slide3.xml" Id="R6f8e2ef9667a4b6c" /><Relationship Type="http://schemas.openxmlformats.org/officeDocument/2006/relationships/slide" Target="/ppt/slides/slide4.xml" Id="R7a5e29666b784263" /><Relationship Type="http://schemas.openxmlformats.org/officeDocument/2006/relationships/slide" Target="/ppt/slides/slide5.xml" Id="Re1b1c859305b4155" /><Relationship Type="http://schemas.openxmlformats.org/officeDocument/2006/relationships/slide" Target="/ppt/slides/slide6.xml" Id="R40516e11018145a5" /><Relationship Type="http://schemas.openxmlformats.org/officeDocument/2006/relationships/slide" Target="/ppt/slides/slide7.xml" Id="Rf8fcd2fbbee947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be30c1e18d4b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27965c27d4250" /><Relationship Type="http://schemas.openxmlformats.org/officeDocument/2006/relationships/theme" Target="/ppt/slideMasters/theme/theme1.xml" Id="Rcc991e6f15854a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227965c27d42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01395a54540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3168e39dd46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59d84cbbf4b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0e22be50042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ef9ec8f1440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13b3420c64c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39a9a3e3549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SAXEN HÅRSTUDIO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SAXEN HÅRSTUDIO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SAXEN HÅRSTUDIO AS ble etablert [år] og holder til i Slemmestad.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SAXEN HÅRSTUDIO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SAXEN HÅRSTUDIO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SAXEN HÅRSTUDIO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177 095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−308 488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−8 084 498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SAXEN HÅRSTUDIO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 BERNHARDSEN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SAXEN HÅRSTUDIO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Rortunet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3470 Slemmestad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 28 10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988 320 099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SAXEN HÅRSTUDIO AS</a:t>
            </a:r>
          </a:p>
        </p:txBody>
      </p:sp>
    </p:spTree>
  </p:cSld>
  <p:clrMapOvr>
    <a:masterClrMapping xmlns:a="http://schemas.openxmlformats.org/drawingml/2006/main"/>
  </p:clrMapOvr>
</p:sld>
</file>