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68b40dda8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b1319bbb54e3f"/>
  </p:sldMasterIdLst>
  <p:sldIdLst>
    <p:sldId xmlns:r="http://schemas.openxmlformats.org/officeDocument/2006/relationships" id="256" r:id="Rd1af4d9d094a49ad"/>
    <p:sldId xmlns:r="http://schemas.openxmlformats.org/officeDocument/2006/relationships" id="257" r:id="R08bd8d42cf3a4212"/>
    <p:sldId xmlns:r="http://schemas.openxmlformats.org/officeDocument/2006/relationships" id="258" r:id="R3a16b89494d74215"/>
    <p:sldId xmlns:r="http://schemas.openxmlformats.org/officeDocument/2006/relationships" id="259" r:id="R9ba1f36368b44a97"/>
    <p:sldId xmlns:r="http://schemas.openxmlformats.org/officeDocument/2006/relationships" id="260" r:id="R03a35fbde17c4d1d"/>
    <p:sldId xmlns:r="http://schemas.openxmlformats.org/officeDocument/2006/relationships" id="261" r:id="Rd129f70e1eed46c2"/>
    <p:sldId xmlns:r="http://schemas.openxmlformats.org/officeDocument/2006/relationships" id="262" r:id="Ra25d4671042e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b1319bbb54e3f" /><Relationship Type="http://schemas.openxmlformats.org/officeDocument/2006/relationships/slide" Target="/ppt/slides/slide1.xml" Id="Rd1af4d9d094a49ad" /><Relationship Type="http://schemas.openxmlformats.org/officeDocument/2006/relationships/slide" Target="/ppt/slides/slide2.xml" Id="R08bd8d42cf3a4212" /><Relationship Type="http://schemas.openxmlformats.org/officeDocument/2006/relationships/slide" Target="/ppt/slides/slide3.xml" Id="R3a16b89494d74215" /><Relationship Type="http://schemas.openxmlformats.org/officeDocument/2006/relationships/slide" Target="/ppt/slides/slide4.xml" Id="R9ba1f36368b44a97" /><Relationship Type="http://schemas.openxmlformats.org/officeDocument/2006/relationships/slide" Target="/ppt/slides/slide5.xml" Id="R03a35fbde17c4d1d" /><Relationship Type="http://schemas.openxmlformats.org/officeDocument/2006/relationships/slide" Target="/ppt/slides/slide6.xml" Id="Rd129f70e1eed46c2" /><Relationship Type="http://schemas.openxmlformats.org/officeDocument/2006/relationships/slide" Target="/ppt/slides/slide7.xml" Id="Ra25d4671042e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928ec5adf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786f7adb421a" /><Relationship Type="http://schemas.openxmlformats.org/officeDocument/2006/relationships/theme" Target="/ppt/slideMasters/theme/theme1.xml" Id="R316305cc01f3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3786f7adb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1fe7118e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3a8ef08b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7ebec2c96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2fcdb808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7e777f0c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59a240981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a822b14b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FRØYSE HOLDING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11 791 016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11 887 734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TORGEIR FRØYSE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Frøyse, Frøyas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post@froysebygg.no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froysebygg.no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988 321 427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FRØYSE HOLDING AS</a:t>
            </a:r>
          </a:p>
        </p:txBody>
      </p:sp>
    </p:spTree>
  </p:cSld>
  <p:clrMapOvr>
    <a:masterClrMapping xmlns:a="http://schemas.openxmlformats.org/drawingml/2006/main"/>
  </p:clrMapOvr>
</p:sld>
</file>