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5bf3e4bbf44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95e9958c34535"/>
  </p:sldMasterIdLst>
  <p:sldIdLst>
    <p:sldId xmlns:r="http://schemas.openxmlformats.org/officeDocument/2006/relationships" id="256" r:id="Rc3a9564ce20b4de3"/>
    <p:sldId xmlns:r="http://schemas.openxmlformats.org/officeDocument/2006/relationships" id="257" r:id="R32111ab9ed2e4710"/>
    <p:sldId xmlns:r="http://schemas.openxmlformats.org/officeDocument/2006/relationships" id="258" r:id="R89295abeaaca4f6d"/>
    <p:sldId xmlns:r="http://schemas.openxmlformats.org/officeDocument/2006/relationships" id="259" r:id="R6aa0aeec8ed94afd"/>
    <p:sldId xmlns:r="http://schemas.openxmlformats.org/officeDocument/2006/relationships" id="260" r:id="R53cdcf2e5fff4cd9"/>
    <p:sldId xmlns:r="http://schemas.openxmlformats.org/officeDocument/2006/relationships" id="261" r:id="Rd2e400b0f39340c8"/>
    <p:sldId xmlns:r="http://schemas.openxmlformats.org/officeDocument/2006/relationships" id="262" r:id="R9970649e68d9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95e9958c34535" /><Relationship Type="http://schemas.openxmlformats.org/officeDocument/2006/relationships/slide" Target="/ppt/slides/slide1.xml" Id="Rc3a9564ce20b4de3" /><Relationship Type="http://schemas.openxmlformats.org/officeDocument/2006/relationships/slide" Target="/ppt/slides/slide2.xml" Id="R32111ab9ed2e4710" /><Relationship Type="http://schemas.openxmlformats.org/officeDocument/2006/relationships/slide" Target="/ppt/slides/slide3.xml" Id="R89295abeaaca4f6d" /><Relationship Type="http://schemas.openxmlformats.org/officeDocument/2006/relationships/slide" Target="/ppt/slides/slide4.xml" Id="R6aa0aeec8ed94afd" /><Relationship Type="http://schemas.openxmlformats.org/officeDocument/2006/relationships/slide" Target="/ppt/slides/slide5.xml" Id="R53cdcf2e5fff4cd9" /><Relationship Type="http://schemas.openxmlformats.org/officeDocument/2006/relationships/slide" Target="/ppt/slides/slide6.xml" Id="Rd2e400b0f39340c8" /><Relationship Type="http://schemas.openxmlformats.org/officeDocument/2006/relationships/slide" Target="/ppt/slides/slide7.xml" Id="R9970649e68d9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c62e8715d49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9ccbe22f747a8" /><Relationship Type="http://schemas.openxmlformats.org/officeDocument/2006/relationships/theme" Target="/ppt/slideMasters/theme/theme1.xml" Id="R39cd4a191b48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9ccbe22f7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6c10dca5a48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3f415cc0f43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e52033806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aa8b165bd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bc95b350942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823a9d71b43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1633ed27b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HAGE &amp;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HAGE &amp; ANLEGG AS ble etablert [år] og holder til i Ræge.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5 754 441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1 381 261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3 888 352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REILSTAD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4053 Ræge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988 322 180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HAGE &amp; ANLEGG AS</a:t>
            </a:r>
          </a:p>
        </p:txBody>
      </p:sp>
    </p:spTree>
  </p:cSld>
  <p:clrMapOvr>
    <a:masterClrMapping xmlns:a="http://schemas.openxmlformats.org/drawingml/2006/main"/>
  </p:clrMapOvr>
</p:sld>
</file>