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89c76e3a9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da5b1406f42fc"/>
  </p:sldMasterIdLst>
  <p:sldIdLst>
    <p:sldId xmlns:r="http://schemas.openxmlformats.org/officeDocument/2006/relationships" id="256" r:id="Reb952d41cc494ffd"/>
    <p:sldId xmlns:r="http://schemas.openxmlformats.org/officeDocument/2006/relationships" id="257" r:id="Rdad5c2ca9e4a4f74"/>
    <p:sldId xmlns:r="http://schemas.openxmlformats.org/officeDocument/2006/relationships" id="258" r:id="R6ffe57519ed14819"/>
    <p:sldId xmlns:r="http://schemas.openxmlformats.org/officeDocument/2006/relationships" id="259" r:id="Re1debb2ec9964df6"/>
    <p:sldId xmlns:r="http://schemas.openxmlformats.org/officeDocument/2006/relationships" id="260" r:id="R75b5a83ab65d4ae3"/>
    <p:sldId xmlns:r="http://schemas.openxmlformats.org/officeDocument/2006/relationships" id="261" r:id="R9d829b1678314fa8"/>
    <p:sldId xmlns:r="http://schemas.openxmlformats.org/officeDocument/2006/relationships" id="262" r:id="Rfb03717d8cde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da5b1406f42fc" /><Relationship Type="http://schemas.openxmlformats.org/officeDocument/2006/relationships/slide" Target="/ppt/slides/slide1.xml" Id="Reb952d41cc494ffd" /><Relationship Type="http://schemas.openxmlformats.org/officeDocument/2006/relationships/slide" Target="/ppt/slides/slide2.xml" Id="Rdad5c2ca9e4a4f74" /><Relationship Type="http://schemas.openxmlformats.org/officeDocument/2006/relationships/slide" Target="/ppt/slides/slide3.xml" Id="R6ffe57519ed14819" /><Relationship Type="http://schemas.openxmlformats.org/officeDocument/2006/relationships/slide" Target="/ppt/slides/slide4.xml" Id="Re1debb2ec9964df6" /><Relationship Type="http://schemas.openxmlformats.org/officeDocument/2006/relationships/slide" Target="/ppt/slides/slide5.xml" Id="R75b5a83ab65d4ae3" /><Relationship Type="http://schemas.openxmlformats.org/officeDocument/2006/relationships/slide" Target="/ppt/slides/slide6.xml" Id="R9d829b1678314fa8" /><Relationship Type="http://schemas.openxmlformats.org/officeDocument/2006/relationships/slide" Target="/ppt/slides/slide7.xml" Id="Rfb03717d8cde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6bffd003e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5fe1369034fe9" /><Relationship Type="http://schemas.openxmlformats.org/officeDocument/2006/relationships/theme" Target="/ppt/slideMasters/theme/theme1.xml" Id="R2461ed7572e7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5fe136903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b63daecc9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66b57832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daab259f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1adfdc35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27791645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08082dfce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fa09f0f22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LITHELL-EGGUM PETER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peter@eggumrevisjon.no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