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08198f1db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ec336de24453d"/>
  </p:sldMasterIdLst>
  <p:sldIdLst>
    <p:sldId xmlns:r="http://schemas.openxmlformats.org/officeDocument/2006/relationships" id="256" r:id="R09e23743cab34210"/>
    <p:sldId xmlns:r="http://schemas.openxmlformats.org/officeDocument/2006/relationships" id="257" r:id="R7c49db1a4f474ddd"/>
    <p:sldId xmlns:r="http://schemas.openxmlformats.org/officeDocument/2006/relationships" id="258" r:id="R3a590d80a21d4251"/>
    <p:sldId xmlns:r="http://schemas.openxmlformats.org/officeDocument/2006/relationships" id="259" r:id="Rca32e0cfe12049a3"/>
    <p:sldId xmlns:r="http://schemas.openxmlformats.org/officeDocument/2006/relationships" id="260" r:id="Rc7532a634bd84a5f"/>
    <p:sldId xmlns:r="http://schemas.openxmlformats.org/officeDocument/2006/relationships" id="261" r:id="Rc2a4f2cc33d14622"/>
    <p:sldId xmlns:r="http://schemas.openxmlformats.org/officeDocument/2006/relationships" id="262" r:id="R4469b1184ffb49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ec336de24453d" /><Relationship Type="http://schemas.openxmlformats.org/officeDocument/2006/relationships/slide" Target="/ppt/slides/slide1.xml" Id="R09e23743cab34210" /><Relationship Type="http://schemas.openxmlformats.org/officeDocument/2006/relationships/slide" Target="/ppt/slides/slide2.xml" Id="R7c49db1a4f474ddd" /><Relationship Type="http://schemas.openxmlformats.org/officeDocument/2006/relationships/slide" Target="/ppt/slides/slide3.xml" Id="R3a590d80a21d4251" /><Relationship Type="http://schemas.openxmlformats.org/officeDocument/2006/relationships/slide" Target="/ppt/slides/slide4.xml" Id="Rca32e0cfe12049a3" /><Relationship Type="http://schemas.openxmlformats.org/officeDocument/2006/relationships/slide" Target="/ppt/slides/slide5.xml" Id="Rc7532a634bd84a5f" /><Relationship Type="http://schemas.openxmlformats.org/officeDocument/2006/relationships/slide" Target="/ppt/slides/slide6.xml" Id="Rc2a4f2cc33d14622" /><Relationship Type="http://schemas.openxmlformats.org/officeDocument/2006/relationships/slide" Target="/ppt/slides/slide7.xml" Id="R4469b1184ffb49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147884a32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8d29adb044e9" /><Relationship Type="http://schemas.openxmlformats.org/officeDocument/2006/relationships/theme" Target="/ppt/slideMasters/theme/theme1.xml" Id="R52c45a2b7c41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d8d29adb0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6d826040e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d7a5399ec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24ed5b133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b2e1b4a43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e97fce17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cf97e591049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829bfc2b5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TANNLEGE BJØRN HURLEN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TANNLEGE BJØRN HURLEN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5 002 096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13 969 045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14 659 868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TORGARD HURLEN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988 324 558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