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6b8465f85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4de4617834317"/>
  </p:sldMasterIdLst>
  <p:sldIdLst>
    <p:sldId xmlns:r="http://schemas.openxmlformats.org/officeDocument/2006/relationships" id="256" r:id="R975b816b01e94ad8"/>
    <p:sldId xmlns:r="http://schemas.openxmlformats.org/officeDocument/2006/relationships" id="257" r:id="R8ad576bb145644f9"/>
    <p:sldId xmlns:r="http://schemas.openxmlformats.org/officeDocument/2006/relationships" id="258" r:id="Rf398fab852524f25"/>
    <p:sldId xmlns:r="http://schemas.openxmlformats.org/officeDocument/2006/relationships" id="259" r:id="Rc9b2b07c2b234af1"/>
    <p:sldId xmlns:r="http://schemas.openxmlformats.org/officeDocument/2006/relationships" id="260" r:id="R155f7f94bd6f4bf3"/>
    <p:sldId xmlns:r="http://schemas.openxmlformats.org/officeDocument/2006/relationships" id="261" r:id="R96d6b07b88834b01"/>
    <p:sldId xmlns:r="http://schemas.openxmlformats.org/officeDocument/2006/relationships" id="262" r:id="R696697a04f92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4de4617834317" /><Relationship Type="http://schemas.openxmlformats.org/officeDocument/2006/relationships/slide" Target="/ppt/slides/slide1.xml" Id="R975b816b01e94ad8" /><Relationship Type="http://schemas.openxmlformats.org/officeDocument/2006/relationships/slide" Target="/ppt/slides/slide2.xml" Id="R8ad576bb145644f9" /><Relationship Type="http://schemas.openxmlformats.org/officeDocument/2006/relationships/slide" Target="/ppt/slides/slide3.xml" Id="Rf398fab852524f25" /><Relationship Type="http://schemas.openxmlformats.org/officeDocument/2006/relationships/slide" Target="/ppt/slides/slide4.xml" Id="Rc9b2b07c2b234af1" /><Relationship Type="http://schemas.openxmlformats.org/officeDocument/2006/relationships/slide" Target="/ppt/slides/slide5.xml" Id="R155f7f94bd6f4bf3" /><Relationship Type="http://schemas.openxmlformats.org/officeDocument/2006/relationships/slide" Target="/ppt/slides/slide6.xml" Id="R96d6b07b88834b01" /><Relationship Type="http://schemas.openxmlformats.org/officeDocument/2006/relationships/slide" Target="/ppt/slides/slide7.xml" Id="R696697a04f92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3a2667151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34930ffee408c" /><Relationship Type="http://schemas.openxmlformats.org/officeDocument/2006/relationships/theme" Target="/ppt/slideMasters/theme/theme1.xml" Id="Ra2513674dc1b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34930ffee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fe1cbda8f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98585c81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3fb9c120c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33faadbf8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f3d6038ac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a3c1ce0cf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129a0b4f4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JESSEN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ENTREPRENØR AS ble etablert [år] og holder til i Drag.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−456 669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Dragsarmen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8270 Drag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988 336 947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JESSEN ENTREPRENØR AS</a:t>
            </a:r>
          </a:p>
        </p:txBody>
      </p:sp>
    </p:spTree>
  </p:cSld>
  <p:clrMapOvr>
    <a:masterClrMapping xmlns:a="http://schemas.openxmlformats.org/drawingml/2006/main"/>
  </p:clrMapOvr>
</p:sld>
</file>