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c6cdf03cb4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7ea8dbcc344db"/>
  </p:sldMasterIdLst>
  <p:sldIdLst>
    <p:sldId xmlns:r="http://schemas.openxmlformats.org/officeDocument/2006/relationships" id="256" r:id="Rabdfcf00c5ef4883"/>
    <p:sldId xmlns:r="http://schemas.openxmlformats.org/officeDocument/2006/relationships" id="257" r:id="R007dfedf5af14ee9"/>
    <p:sldId xmlns:r="http://schemas.openxmlformats.org/officeDocument/2006/relationships" id="258" r:id="Ra7b3d47de84e45d5"/>
    <p:sldId xmlns:r="http://schemas.openxmlformats.org/officeDocument/2006/relationships" id="259" r:id="R9316768da2d24396"/>
    <p:sldId xmlns:r="http://schemas.openxmlformats.org/officeDocument/2006/relationships" id="260" r:id="Rf37f91e7fb544e87"/>
    <p:sldId xmlns:r="http://schemas.openxmlformats.org/officeDocument/2006/relationships" id="261" r:id="Rba2f543fe7ea41f4"/>
    <p:sldId xmlns:r="http://schemas.openxmlformats.org/officeDocument/2006/relationships" id="262" r:id="R5dfa0a986d21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7ea8dbcc344db" /><Relationship Type="http://schemas.openxmlformats.org/officeDocument/2006/relationships/slide" Target="/ppt/slides/slide1.xml" Id="Rabdfcf00c5ef4883" /><Relationship Type="http://schemas.openxmlformats.org/officeDocument/2006/relationships/slide" Target="/ppt/slides/slide2.xml" Id="R007dfedf5af14ee9" /><Relationship Type="http://schemas.openxmlformats.org/officeDocument/2006/relationships/slide" Target="/ppt/slides/slide3.xml" Id="Ra7b3d47de84e45d5" /><Relationship Type="http://schemas.openxmlformats.org/officeDocument/2006/relationships/slide" Target="/ppt/slides/slide4.xml" Id="R9316768da2d24396" /><Relationship Type="http://schemas.openxmlformats.org/officeDocument/2006/relationships/slide" Target="/ppt/slides/slide5.xml" Id="Rf37f91e7fb544e87" /><Relationship Type="http://schemas.openxmlformats.org/officeDocument/2006/relationships/slide" Target="/ppt/slides/slide6.xml" Id="Rba2f543fe7ea41f4" /><Relationship Type="http://schemas.openxmlformats.org/officeDocument/2006/relationships/slide" Target="/ppt/slides/slide7.xml" Id="R5dfa0a986d21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187cab796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e4c549b724914" /><Relationship Type="http://schemas.openxmlformats.org/officeDocument/2006/relationships/theme" Target="/ppt/slideMasters/theme/theme1.xml" Id="R22df4879701048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e4c549b72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c75e6e6ea4e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01131b01e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87e3234fa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e442c9c59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2d79132a9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8790c675e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94d1a2d55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PHM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1 524 088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22 233 536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22 976 033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MAI HATLEM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HATLEM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HATLEM PAULSEN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HATLEM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Fiskeholsvegen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988 340 944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