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5eb83b04f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69a6330e147e4"/>
  </p:sldMasterIdLst>
  <p:sldIdLst>
    <p:sldId xmlns:r="http://schemas.openxmlformats.org/officeDocument/2006/relationships" id="256" r:id="Rebf7d2b96e2440b4"/>
    <p:sldId xmlns:r="http://schemas.openxmlformats.org/officeDocument/2006/relationships" id="257" r:id="R1450e2af4f7f4f21"/>
    <p:sldId xmlns:r="http://schemas.openxmlformats.org/officeDocument/2006/relationships" id="258" r:id="Rea67d07aac514b14"/>
    <p:sldId xmlns:r="http://schemas.openxmlformats.org/officeDocument/2006/relationships" id="259" r:id="Rb6603de0edcc48ec"/>
    <p:sldId xmlns:r="http://schemas.openxmlformats.org/officeDocument/2006/relationships" id="260" r:id="R9ebab0ccff14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69a6330e147e4" /><Relationship Type="http://schemas.openxmlformats.org/officeDocument/2006/relationships/slide" Target="/ppt/slides/slide1.xml" Id="Rebf7d2b96e2440b4" /><Relationship Type="http://schemas.openxmlformats.org/officeDocument/2006/relationships/slide" Target="/ppt/slides/slide2.xml" Id="R1450e2af4f7f4f21" /><Relationship Type="http://schemas.openxmlformats.org/officeDocument/2006/relationships/slide" Target="/ppt/slides/slide3.xml" Id="Rea67d07aac514b14" /><Relationship Type="http://schemas.openxmlformats.org/officeDocument/2006/relationships/slide" Target="/ppt/slides/slide4.xml" Id="Rb6603de0edcc48ec" /><Relationship Type="http://schemas.openxmlformats.org/officeDocument/2006/relationships/slide" Target="/ppt/slides/slide5.xml" Id="R9ebab0ccff14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1b58a965b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e007f75f14355" /><Relationship Type="http://schemas.openxmlformats.org/officeDocument/2006/relationships/theme" Target="/ppt/slideMasters/theme/theme1.xml" Id="R1e826611f293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e007f75f1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045aca98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602ce207f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83954d51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37ebf176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2e1a917d5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VISTAD VÅGSLID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VISTAD VÅGSLID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VISTAD VÅGSLID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VISTAD VÅGSLID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VISTAD VÅGSLID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VISTAD VÅGSLID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Vistad søndre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07 01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arnev@combitel.no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988 344 125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VISTAD VÅGSLID</a:t>
            </a:r>
          </a:p>
        </p:txBody>
      </p:sp>
    </p:spTree>
  </p:cSld>
  <p:clrMapOvr>
    <a:masterClrMapping xmlns:a="http://schemas.openxmlformats.org/drawingml/2006/main"/>
  </p:clrMapOvr>
</p:sld>
</file>