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b66abbc44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39a1bccac4c83"/>
  </p:sldMasterIdLst>
  <p:sldIdLst>
    <p:sldId xmlns:r="http://schemas.openxmlformats.org/officeDocument/2006/relationships" id="256" r:id="R7fb6e3860e3b4013"/>
    <p:sldId xmlns:r="http://schemas.openxmlformats.org/officeDocument/2006/relationships" id="257" r:id="R209b4a6735954786"/>
    <p:sldId xmlns:r="http://schemas.openxmlformats.org/officeDocument/2006/relationships" id="258" r:id="R13aa4856ccc34fc2"/>
    <p:sldId xmlns:r="http://schemas.openxmlformats.org/officeDocument/2006/relationships" id="259" r:id="Rec2adc1c51cc44bf"/>
    <p:sldId xmlns:r="http://schemas.openxmlformats.org/officeDocument/2006/relationships" id="260" r:id="Rd503ec455b1147fe"/>
    <p:sldId xmlns:r="http://schemas.openxmlformats.org/officeDocument/2006/relationships" id="261" r:id="R5ba264c5c04d41f9"/>
    <p:sldId xmlns:r="http://schemas.openxmlformats.org/officeDocument/2006/relationships" id="262" r:id="Rb402924fe2f5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39a1bccac4c83" /><Relationship Type="http://schemas.openxmlformats.org/officeDocument/2006/relationships/slide" Target="/ppt/slides/slide1.xml" Id="R7fb6e3860e3b4013" /><Relationship Type="http://schemas.openxmlformats.org/officeDocument/2006/relationships/slide" Target="/ppt/slides/slide2.xml" Id="R209b4a6735954786" /><Relationship Type="http://schemas.openxmlformats.org/officeDocument/2006/relationships/slide" Target="/ppt/slides/slide3.xml" Id="R13aa4856ccc34fc2" /><Relationship Type="http://schemas.openxmlformats.org/officeDocument/2006/relationships/slide" Target="/ppt/slides/slide4.xml" Id="Rec2adc1c51cc44bf" /><Relationship Type="http://schemas.openxmlformats.org/officeDocument/2006/relationships/slide" Target="/ppt/slides/slide5.xml" Id="Rd503ec455b1147fe" /><Relationship Type="http://schemas.openxmlformats.org/officeDocument/2006/relationships/slide" Target="/ppt/slides/slide6.xml" Id="R5ba264c5c04d41f9" /><Relationship Type="http://schemas.openxmlformats.org/officeDocument/2006/relationships/slide" Target="/ppt/slides/slide7.xml" Id="Rb402924fe2f5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6203526a5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0e2e02144f42" /><Relationship Type="http://schemas.openxmlformats.org/officeDocument/2006/relationships/theme" Target="/ppt/slideMasters/theme/theme1.xml" Id="Rf05010090a0b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70e2e0214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a5704412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2fecec5a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88497603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547fa05e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647c33cf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64c048a5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6ef1c71e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MASKIN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27 685 730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14 909 504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post@bybergmaskin.no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988 350 087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BYBERG MASKIN AS</a:t>
            </a:r>
          </a:p>
        </p:txBody>
      </p:sp>
    </p:spTree>
  </p:cSld>
  <p:clrMapOvr>
    <a:masterClrMapping xmlns:a="http://schemas.openxmlformats.org/drawingml/2006/main"/>
  </p:clrMapOvr>
</p:sld>
</file>