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41879e199c45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7e59fc4b1743bf"/>
  </p:sldMasterIdLst>
  <p:sldIdLst>
    <p:sldId xmlns:r="http://schemas.openxmlformats.org/officeDocument/2006/relationships" id="256" r:id="R9ac8cbd018f642f9"/>
    <p:sldId xmlns:r="http://schemas.openxmlformats.org/officeDocument/2006/relationships" id="257" r:id="R8a3ebd710d0748b6"/>
    <p:sldId xmlns:r="http://schemas.openxmlformats.org/officeDocument/2006/relationships" id="258" r:id="R4db324a6a42e4ee2"/>
    <p:sldId xmlns:r="http://schemas.openxmlformats.org/officeDocument/2006/relationships" id="259" r:id="Re0bac7ca82584c40"/>
    <p:sldId xmlns:r="http://schemas.openxmlformats.org/officeDocument/2006/relationships" id="260" r:id="R6c694b66fb7a4e8e"/>
    <p:sldId xmlns:r="http://schemas.openxmlformats.org/officeDocument/2006/relationships" id="261" r:id="Re3ba91d890bf4eb3"/>
    <p:sldId xmlns:r="http://schemas.openxmlformats.org/officeDocument/2006/relationships" id="262" r:id="Refec9dfa41cb43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7e59fc4b1743bf" /><Relationship Type="http://schemas.openxmlformats.org/officeDocument/2006/relationships/slide" Target="/ppt/slides/slide1.xml" Id="R9ac8cbd018f642f9" /><Relationship Type="http://schemas.openxmlformats.org/officeDocument/2006/relationships/slide" Target="/ppt/slides/slide2.xml" Id="R8a3ebd710d0748b6" /><Relationship Type="http://schemas.openxmlformats.org/officeDocument/2006/relationships/slide" Target="/ppt/slides/slide3.xml" Id="R4db324a6a42e4ee2" /><Relationship Type="http://schemas.openxmlformats.org/officeDocument/2006/relationships/slide" Target="/ppt/slides/slide4.xml" Id="Re0bac7ca82584c40" /><Relationship Type="http://schemas.openxmlformats.org/officeDocument/2006/relationships/slide" Target="/ppt/slides/slide5.xml" Id="R6c694b66fb7a4e8e" /><Relationship Type="http://schemas.openxmlformats.org/officeDocument/2006/relationships/slide" Target="/ppt/slides/slide6.xml" Id="Re3ba91d890bf4eb3" /><Relationship Type="http://schemas.openxmlformats.org/officeDocument/2006/relationships/slide" Target="/ppt/slides/slide7.xml" Id="Refec9dfa41cb43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82c3429a504c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a7e57a0a94f06" /><Relationship Type="http://schemas.openxmlformats.org/officeDocument/2006/relationships/theme" Target="/ppt/slideMasters/theme/theme1.xml" Id="R15167531118f41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0a7e57a0a94f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042240c5340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7a54df4b149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0610191b94d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612352d0442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18c064b534e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2534a72c54f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323a22d0c48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HANESETH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HANESETH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HANESETH GRUPPEN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HANESETH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HANESETH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HANESETH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35 713 719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8 373 802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21 622 367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95 313 368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192 248 888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HANESETH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HANESETH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HANESETH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Terminalveien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53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988 352 594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HANESETH GRUPPEN AS</a:t>
            </a:r>
          </a:p>
        </p:txBody>
      </p:sp>
    </p:spTree>
  </p:cSld>
  <p:clrMapOvr>
    <a:masterClrMapping xmlns:a="http://schemas.openxmlformats.org/drawingml/2006/main"/>
  </p:clrMapOvr>
</p:sld>
</file>