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74b8083e1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8e64831254a9c"/>
  </p:sldMasterIdLst>
  <p:sldIdLst>
    <p:sldId xmlns:r="http://schemas.openxmlformats.org/officeDocument/2006/relationships" id="256" r:id="Re516149fdf884c57"/>
    <p:sldId xmlns:r="http://schemas.openxmlformats.org/officeDocument/2006/relationships" id="257" r:id="R164d3a2c59a4439d"/>
    <p:sldId xmlns:r="http://schemas.openxmlformats.org/officeDocument/2006/relationships" id="258" r:id="R79bc1dfe9add40f5"/>
    <p:sldId xmlns:r="http://schemas.openxmlformats.org/officeDocument/2006/relationships" id="259" r:id="R8e804f875af04881"/>
    <p:sldId xmlns:r="http://schemas.openxmlformats.org/officeDocument/2006/relationships" id="260" r:id="R8c3a9893152349e8"/>
    <p:sldId xmlns:r="http://schemas.openxmlformats.org/officeDocument/2006/relationships" id="261" r:id="Ra1434c4c50654499"/>
    <p:sldId xmlns:r="http://schemas.openxmlformats.org/officeDocument/2006/relationships" id="262" r:id="Re3ff0abdb488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8e64831254a9c" /><Relationship Type="http://schemas.openxmlformats.org/officeDocument/2006/relationships/slide" Target="/ppt/slides/slide1.xml" Id="Re516149fdf884c57" /><Relationship Type="http://schemas.openxmlformats.org/officeDocument/2006/relationships/slide" Target="/ppt/slides/slide2.xml" Id="R164d3a2c59a4439d" /><Relationship Type="http://schemas.openxmlformats.org/officeDocument/2006/relationships/slide" Target="/ppt/slides/slide3.xml" Id="R79bc1dfe9add40f5" /><Relationship Type="http://schemas.openxmlformats.org/officeDocument/2006/relationships/slide" Target="/ppt/slides/slide4.xml" Id="R8e804f875af04881" /><Relationship Type="http://schemas.openxmlformats.org/officeDocument/2006/relationships/slide" Target="/ppt/slides/slide5.xml" Id="R8c3a9893152349e8" /><Relationship Type="http://schemas.openxmlformats.org/officeDocument/2006/relationships/slide" Target="/ppt/slides/slide6.xml" Id="Ra1434c4c50654499" /><Relationship Type="http://schemas.openxmlformats.org/officeDocument/2006/relationships/slide" Target="/ppt/slides/slide7.xml" Id="Re3ff0abdb488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5d41e96d743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093ec0d1e4925" /><Relationship Type="http://schemas.openxmlformats.org/officeDocument/2006/relationships/theme" Target="/ppt/slideMasters/theme/theme1.xml" Id="R54ddd0746c2743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0093ec0d1e49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a9b39e948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ad6f9cc83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bfa6d21c7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a87b00144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3c8b10c77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77198923740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fc0be1fe8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HELGESEN MASKINENTREPRENØR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 MASKINENTREPRENØR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6 645 120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2 497 022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Røsstadveien 454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4641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988 373 265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MASKINENTREPRENØR AS</a:t>
            </a:r>
          </a:p>
        </p:txBody>
      </p:sp>
    </p:spTree>
  </p:cSld>
  <p:clrMapOvr>
    <a:masterClrMapping xmlns:a="http://schemas.openxmlformats.org/drawingml/2006/main"/>
  </p:clrMapOvr>
</p:sld>
</file>