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229a0e59e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6d58a877d4cf1"/>
  </p:sldMasterIdLst>
  <p:sldIdLst>
    <p:sldId xmlns:r="http://schemas.openxmlformats.org/officeDocument/2006/relationships" id="256" r:id="Rf2955b882772453f"/>
    <p:sldId xmlns:r="http://schemas.openxmlformats.org/officeDocument/2006/relationships" id="257" r:id="R5c7a99fc6e9247e3"/>
    <p:sldId xmlns:r="http://schemas.openxmlformats.org/officeDocument/2006/relationships" id="258" r:id="R1402a8cbacc44c7d"/>
    <p:sldId xmlns:r="http://schemas.openxmlformats.org/officeDocument/2006/relationships" id="259" r:id="Ra2a29239b3944a1e"/>
    <p:sldId xmlns:r="http://schemas.openxmlformats.org/officeDocument/2006/relationships" id="260" r:id="Ra2c3d7bf32dd42f0"/>
    <p:sldId xmlns:r="http://schemas.openxmlformats.org/officeDocument/2006/relationships" id="261" r:id="R7806c8473d0f4efc"/>
    <p:sldId xmlns:r="http://schemas.openxmlformats.org/officeDocument/2006/relationships" id="262" r:id="R0fca31285e1a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6d58a877d4cf1" /><Relationship Type="http://schemas.openxmlformats.org/officeDocument/2006/relationships/slide" Target="/ppt/slides/slide1.xml" Id="Rf2955b882772453f" /><Relationship Type="http://schemas.openxmlformats.org/officeDocument/2006/relationships/slide" Target="/ppt/slides/slide2.xml" Id="R5c7a99fc6e9247e3" /><Relationship Type="http://schemas.openxmlformats.org/officeDocument/2006/relationships/slide" Target="/ppt/slides/slide3.xml" Id="R1402a8cbacc44c7d" /><Relationship Type="http://schemas.openxmlformats.org/officeDocument/2006/relationships/slide" Target="/ppt/slides/slide4.xml" Id="Ra2a29239b3944a1e" /><Relationship Type="http://schemas.openxmlformats.org/officeDocument/2006/relationships/slide" Target="/ppt/slides/slide5.xml" Id="Ra2c3d7bf32dd42f0" /><Relationship Type="http://schemas.openxmlformats.org/officeDocument/2006/relationships/slide" Target="/ppt/slides/slide6.xml" Id="R7806c8473d0f4efc" /><Relationship Type="http://schemas.openxmlformats.org/officeDocument/2006/relationships/slide" Target="/ppt/slides/slide7.xml" Id="R0fca31285e1a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59ac0b2a4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bf01882644a08" /><Relationship Type="http://schemas.openxmlformats.org/officeDocument/2006/relationships/theme" Target="/ppt/slideMasters/theme/theme1.xml" Id="Rda870beafece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bf0188264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f8260478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70b5fc8d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925f60a99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2fe170573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2b7525db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c080936e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47b1c8b68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COOLTEAM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COOLTEAM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153 246 150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38 527 637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IAC VESTCOLD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HOLDINGS AS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GUSTAVSEN KNUT OLIVER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BONEVE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NAW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90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post@coolteam.no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coolteam.no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988 373 354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COOLTEAM AS</a:t>
            </a:r>
          </a:p>
        </p:txBody>
      </p:sp>
    </p:spTree>
  </p:cSld>
  <p:clrMapOvr>
    <a:masterClrMapping xmlns:a="http://schemas.openxmlformats.org/drawingml/2006/main"/>
  </p:clrMapOvr>
</p:sld>
</file>