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34c213525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f0bab05a54b49"/>
  </p:sldMasterIdLst>
  <p:sldIdLst>
    <p:sldId xmlns:r="http://schemas.openxmlformats.org/officeDocument/2006/relationships" id="256" r:id="R6534d877ff094458"/>
    <p:sldId xmlns:r="http://schemas.openxmlformats.org/officeDocument/2006/relationships" id="257" r:id="R83e3e1932ac849b7"/>
    <p:sldId xmlns:r="http://schemas.openxmlformats.org/officeDocument/2006/relationships" id="258" r:id="R44fc39f3c0c64d95"/>
    <p:sldId xmlns:r="http://schemas.openxmlformats.org/officeDocument/2006/relationships" id="259" r:id="R9167723b39134c68"/>
    <p:sldId xmlns:r="http://schemas.openxmlformats.org/officeDocument/2006/relationships" id="260" r:id="R5d59498d71d64c2b"/>
    <p:sldId xmlns:r="http://schemas.openxmlformats.org/officeDocument/2006/relationships" id="261" r:id="Rbaa8a7a5f1384374"/>
    <p:sldId xmlns:r="http://schemas.openxmlformats.org/officeDocument/2006/relationships" id="262" r:id="R7a6173aefab3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f0bab05a54b49" /><Relationship Type="http://schemas.openxmlformats.org/officeDocument/2006/relationships/slide" Target="/ppt/slides/slide1.xml" Id="R6534d877ff094458" /><Relationship Type="http://schemas.openxmlformats.org/officeDocument/2006/relationships/slide" Target="/ppt/slides/slide2.xml" Id="R83e3e1932ac849b7" /><Relationship Type="http://schemas.openxmlformats.org/officeDocument/2006/relationships/slide" Target="/ppt/slides/slide3.xml" Id="R44fc39f3c0c64d95" /><Relationship Type="http://schemas.openxmlformats.org/officeDocument/2006/relationships/slide" Target="/ppt/slides/slide4.xml" Id="R9167723b39134c68" /><Relationship Type="http://schemas.openxmlformats.org/officeDocument/2006/relationships/slide" Target="/ppt/slides/slide5.xml" Id="R5d59498d71d64c2b" /><Relationship Type="http://schemas.openxmlformats.org/officeDocument/2006/relationships/slide" Target="/ppt/slides/slide6.xml" Id="Rbaa8a7a5f1384374" /><Relationship Type="http://schemas.openxmlformats.org/officeDocument/2006/relationships/slide" Target="/ppt/slides/slide7.xml" Id="R7a6173aefab3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eb252c3f4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6fdb0fbb4e4f" /><Relationship Type="http://schemas.openxmlformats.org/officeDocument/2006/relationships/theme" Target="/ppt/slideMasters/theme/theme1.xml" Id="R7ba01c0732ba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26fdb0fbb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49085098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c9ebe2a7f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e09c1e4d9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a7b465a2e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a9e4aa50c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7d2f9cb65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a4412151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TRARIN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44 558 320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44 562 708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HAUKENÆS ARNE THOM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HAUKENÆS INGE BJØRN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ÅMÅS TRINE LILL HAUKENÆS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HAUKENÆS HANS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Varpeåsen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988 373 702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TRARIN AS</a:t>
            </a:r>
          </a:p>
        </p:txBody>
      </p:sp>
    </p:spTree>
  </p:cSld>
  <p:clrMapOvr>
    <a:masterClrMapping xmlns:a="http://schemas.openxmlformats.org/drawingml/2006/main"/>
  </p:clrMapOvr>
</p:sld>
</file>