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6602e1fe2642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da1a2fd6f74333"/>
  </p:sldMasterIdLst>
  <p:sldIdLst>
    <p:sldId xmlns:r="http://schemas.openxmlformats.org/officeDocument/2006/relationships" id="256" r:id="Rc29360bb8a5c4138"/>
    <p:sldId xmlns:r="http://schemas.openxmlformats.org/officeDocument/2006/relationships" id="257" r:id="R1bd386da34e04dc1"/>
    <p:sldId xmlns:r="http://schemas.openxmlformats.org/officeDocument/2006/relationships" id="258" r:id="R02f056644d5f4fd3"/>
    <p:sldId xmlns:r="http://schemas.openxmlformats.org/officeDocument/2006/relationships" id="259" r:id="R4b052154d2ae43f2"/>
    <p:sldId xmlns:r="http://schemas.openxmlformats.org/officeDocument/2006/relationships" id="260" r:id="R939c16b2247645ad"/>
    <p:sldId xmlns:r="http://schemas.openxmlformats.org/officeDocument/2006/relationships" id="261" r:id="R55e5a75484d144d4"/>
    <p:sldId xmlns:r="http://schemas.openxmlformats.org/officeDocument/2006/relationships" id="262" r:id="R9a3031a49dcb49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da1a2fd6f74333" /><Relationship Type="http://schemas.openxmlformats.org/officeDocument/2006/relationships/slide" Target="/ppt/slides/slide1.xml" Id="Rc29360bb8a5c4138" /><Relationship Type="http://schemas.openxmlformats.org/officeDocument/2006/relationships/slide" Target="/ppt/slides/slide2.xml" Id="R1bd386da34e04dc1" /><Relationship Type="http://schemas.openxmlformats.org/officeDocument/2006/relationships/slide" Target="/ppt/slides/slide3.xml" Id="R02f056644d5f4fd3" /><Relationship Type="http://schemas.openxmlformats.org/officeDocument/2006/relationships/slide" Target="/ppt/slides/slide4.xml" Id="R4b052154d2ae43f2" /><Relationship Type="http://schemas.openxmlformats.org/officeDocument/2006/relationships/slide" Target="/ppt/slides/slide5.xml" Id="R939c16b2247645ad" /><Relationship Type="http://schemas.openxmlformats.org/officeDocument/2006/relationships/slide" Target="/ppt/slides/slide6.xml" Id="R55e5a75484d144d4" /><Relationship Type="http://schemas.openxmlformats.org/officeDocument/2006/relationships/slide" Target="/ppt/slides/slide7.xml" Id="R9a3031a49dcb49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1d5a22b74f47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2fc46624541d1" /><Relationship Type="http://schemas.openxmlformats.org/officeDocument/2006/relationships/theme" Target="/ppt/slideMasters/theme/theme1.xml" Id="Rbf0992fc25424e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02fc46624541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1f99b908449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a2985cba045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a47e8ac8641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3471c34024b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5b33afac446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53b7e68f94b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5a47f632344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CHRITO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−226 604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2 132 525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70 301 763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72 655 868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LEION CHRISTER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LEION TONJE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LEION SVEN ERIK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LEION CHRISTER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LEION TONJE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Klosterhagen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3732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988 373 729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CHRITO AS</a:t>
            </a:r>
          </a:p>
        </p:txBody>
      </p:sp>
    </p:spTree>
  </p:cSld>
  <p:clrMapOvr>
    <a:masterClrMapping xmlns:a="http://schemas.openxmlformats.org/drawingml/2006/main"/>
  </p:clrMapOvr>
</p:sld>
</file>