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b8daed6664c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c01ee5623241c0"/>
  </p:sldMasterIdLst>
  <p:sldIdLst>
    <p:sldId xmlns:r="http://schemas.openxmlformats.org/officeDocument/2006/relationships" id="256" r:id="R884e77a80f2b4d62"/>
    <p:sldId xmlns:r="http://schemas.openxmlformats.org/officeDocument/2006/relationships" id="257" r:id="R58965de61d2143a4"/>
    <p:sldId xmlns:r="http://schemas.openxmlformats.org/officeDocument/2006/relationships" id="258" r:id="R880a7a4682d54c59"/>
    <p:sldId xmlns:r="http://schemas.openxmlformats.org/officeDocument/2006/relationships" id="259" r:id="R4bc7b38d34ec431c"/>
    <p:sldId xmlns:r="http://schemas.openxmlformats.org/officeDocument/2006/relationships" id="260" r:id="R2a2b449cfb4c4193"/>
    <p:sldId xmlns:r="http://schemas.openxmlformats.org/officeDocument/2006/relationships" id="261" r:id="R50c23e645e5642ea"/>
    <p:sldId xmlns:r="http://schemas.openxmlformats.org/officeDocument/2006/relationships" id="262" r:id="R5b84af6ec747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01ee5623241c0" /><Relationship Type="http://schemas.openxmlformats.org/officeDocument/2006/relationships/slide" Target="/ppt/slides/slide1.xml" Id="R884e77a80f2b4d62" /><Relationship Type="http://schemas.openxmlformats.org/officeDocument/2006/relationships/slide" Target="/ppt/slides/slide2.xml" Id="R58965de61d2143a4" /><Relationship Type="http://schemas.openxmlformats.org/officeDocument/2006/relationships/slide" Target="/ppt/slides/slide3.xml" Id="R880a7a4682d54c59" /><Relationship Type="http://schemas.openxmlformats.org/officeDocument/2006/relationships/slide" Target="/ppt/slides/slide4.xml" Id="R4bc7b38d34ec431c" /><Relationship Type="http://schemas.openxmlformats.org/officeDocument/2006/relationships/slide" Target="/ppt/slides/slide5.xml" Id="R2a2b449cfb4c4193" /><Relationship Type="http://schemas.openxmlformats.org/officeDocument/2006/relationships/slide" Target="/ppt/slides/slide6.xml" Id="R50c23e645e5642ea" /><Relationship Type="http://schemas.openxmlformats.org/officeDocument/2006/relationships/slide" Target="/ppt/slides/slide7.xml" Id="R5b84af6ec747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57673260f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40c3726f44c78" /><Relationship Type="http://schemas.openxmlformats.org/officeDocument/2006/relationships/theme" Target="/ppt/slideMasters/theme/theme1.xml" Id="R5bee350b3bee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40c3726f4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7f96e69e340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326a9be3c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c7e2b1d134b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ea773e4d44e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8ba2a1795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1ecec513345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dace794dd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 WEST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WEST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WEST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WEST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WEST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WEST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201 326 461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16 311 347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12 874 268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19 787 185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131 240 320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WEST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HOLDING AS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 HOLDING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WEST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988 376 302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WEST EIENDOM AS</a:t>
            </a:r>
          </a:p>
        </p:txBody>
      </p:sp>
    </p:spTree>
  </p:cSld>
  <p:clrMapOvr>
    <a:masterClrMapping xmlns:a="http://schemas.openxmlformats.org/drawingml/2006/main"/>
  </p:clrMapOvr>
</p:sld>
</file>