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67d390060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a608180b74ed8"/>
  </p:sldMasterIdLst>
  <p:sldIdLst>
    <p:sldId xmlns:r="http://schemas.openxmlformats.org/officeDocument/2006/relationships" id="256" r:id="R2916df85cd354c33"/>
    <p:sldId xmlns:r="http://schemas.openxmlformats.org/officeDocument/2006/relationships" id="257" r:id="R9c924ed5a3354f42"/>
    <p:sldId xmlns:r="http://schemas.openxmlformats.org/officeDocument/2006/relationships" id="258" r:id="Rfd652bca940c47cc"/>
    <p:sldId xmlns:r="http://schemas.openxmlformats.org/officeDocument/2006/relationships" id="259" r:id="R78fe963aae404371"/>
    <p:sldId xmlns:r="http://schemas.openxmlformats.org/officeDocument/2006/relationships" id="260" r:id="Reeb9399255db4c5b"/>
    <p:sldId xmlns:r="http://schemas.openxmlformats.org/officeDocument/2006/relationships" id="261" r:id="R4eed1d3b066b4601"/>
    <p:sldId xmlns:r="http://schemas.openxmlformats.org/officeDocument/2006/relationships" id="262" r:id="Rae60a284b2e1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a608180b74ed8" /><Relationship Type="http://schemas.openxmlformats.org/officeDocument/2006/relationships/slide" Target="/ppt/slides/slide1.xml" Id="R2916df85cd354c33" /><Relationship Type="http://schemas.openxmlformats.org/officeDocument/2006/relationships/slide" Target="/ppt/slides/slide2.xml" Id="R9c924ed5a3354f42" /><Relationship Type="http://schemas.openxmlformats.org/officeDocument/2006/relationships/slide" Target="/ppt/slides/slide3.xml" Id="Rfd652bca940c47cc" /><Relationship Type="http://schemas.openxmlformats.org/officeDocument/2006/relationships/slide" Target="/ppt/slides/slide4.xml" Id="R78fe963aae404371" /><Relationship Type="http://schemas.openxmlformats.org/officeDocument/2006/relationships/slide" Target="/ppt/slides/slide5.xml" Id="Reeb9399255db4c5b" /><Relationship Type="http://schemas.openxmlformats.org/officeDocument/2006/relationships/slide" Target="/ppt/slides/slide6.xml" Id="R4eed1d3b066b4601" /><Relationship Type="http://schemas.openxmlformats.org/officeDocument/2006/relationships/slide" Target="/ppt/slides/slide7.xml" Id="Rae60a284b2e1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a2ed8d2c3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5c84db44f4b98" /><Relationship Type="http://schemas.openxmlformats.org/officeDocument/2006/relationships/theme" Target="/ppt/slideMasters/theme/theme1.xml" Id="R3812fad98f7d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5c84db44f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88a569b88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bbb4e68be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b41b53a6d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de1b2e882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d39b8d17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2399817fd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2fdb5fae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674 267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−3 086 760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55 900 801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108 050 672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JARLE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fjb@ccpartner.no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CCPARTNER AS</a:t>
            </a:r>
          </a:p>
        </p:txBody>
      </p:sp>
    </p:spTree>
  </p:cSld>
  <p:clrMapOvr>
    <a:masterClrMapping xmlns:a="http://schemas.openxmlformats.org/drawingml/2006/main"/>
  </p:clrMapOvr>
</p:sld>
</file>