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4578c558f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1cf48af1e491a"/>
  </p:sldMasterIdLst>
  <p:sldIdLst>
    <p:sldId xmlns:r="http://schemas.openxmlformats.org/officeDocument/2006/relationships" id="256" r:id="R70af4346147d442d"/>
    <p:sldId xmlns:r="http://schemas.openxmlformats.org/officeDocument/2006/relationships" id="257" r:id="R7ba9defdab8e488e"/>
    <p:sldId xmlns:r="http://schemas.openxmlformats.org/officeDocument/2006/relationships" id="258" r:id="R87d8eab26cda4e70"/>
    <p:sldId xmlns:r="http://schemas.openxmlformats.org/officeDocument/2006/relationships" id="259" r:id="R5a3ea7272d5940e1"/>
    <p:sldId xmlns:r="http://schemas.openxmlformats.org/officeDocument/2006/relationships" id="260" r:id="R93bc1834ef564cfd"/>
    <p:sldId xmlns:r="http://schemas.openxmlformats.org/officeDocument/2006/relationships" id="261" r:id="R54fd6ac0bbbe4ca4"/>
    <p:sldId xmlns:r="http://schemas.openxmlformats.org/officeDocument/2006/relationships" id="262" r:id="R34dd1d0c7d9e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1cf48af1e491a" /><Relationship Type="http://schemas.openxmlformats.org/officeDocument/2006/relationships/slide" Target="/ppt/slides/slide1.xml" Id="R70af4346147d442d" /><Relationship Type="http://schemas.openxmlformats.org/officeDocument/2006/relationships/slide" Target="/ppt/slides/slide2.xml" Id="R7ba9defdab8e488e" /><Relationship Type="http://schemas.openxmlformats.org/officeDocument/2006/relationships/slide" Target="/ppt/slides/slide3.xml" Id="R87d8eab26cda4e70" /><Relationship Type="http://schemas.openxmlformats.org/officeDocument/2006/relationships/slide" Target="/ppt/slides/slide4.xml" Id="R5a3ea7272d5940e1" /><Relationship Type="http://schemas.openxmlformats.org/officeDocument/2006/relationships/slide" Target="/ppt/slides/slide5.xml" Id="R93bc1834ef564cfd" /><Relationship Type="http://schemas.openxmlformats.org/officeDocument/2006/relationships/slide" Target="/ppt/slides/slide6.xml" Id="R54fd6ac0bbbe4ca4" /><Relationship Type="http://schemas.openxmlformats.org/officeDocument/2006/relationships/slide" Target="/ppt/slides/slide7.xml" Id="R34dd1d0c7d9e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e4e32d3df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f85086e11475d" /><Relationship Type="http://schemas.openxmlformats.org/officeDocument/2006/relationships/theme" Target="/ppt/slideMasters/theme/theme1.xml" Id="R36521b1ba117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f85086e11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a3d4b306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4a893c80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0435215d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8c01225a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d0b7698ab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51fb831d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dd41654f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REISTAD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REISTAD EIENDOM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10 115 980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5 248 307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10 131 987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73 029 818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90 809 992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REISTAD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ALEXANDER ENGESETH REISTAD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92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988 390 062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REISTAD EIENDOM AS</a:t>
            </a:r>
          </a:p>
        </p:txBody>
      </p:sp>
    </p:spTree>
  </p:cSld>
  <p:clrMapOvr>
    <a:masterClrMapping xmlns:a="http://schemas.openxmlformats.org/drawingml/2006/main"/>
  </p:clrMapOvr>
</p:sld>
</file>