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71cecafe294b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0da44ed4744464"/>
  </p:sldMasterIdLst>
  <p:sldIdLst>
    <p:sldId xmlns:r="http://schemas.openxmlformats.org/officeDocument/2006/relationships" id="256" r:id="Rc21815d016c2480f"/>
    <p:sldId xmlns:r="http://schemas.openxmlformats.org/officeDocument/2006/relationships" id="257" r:id="R7a3ad2e956e44173"/>
    <p:sldId xmlns:r="http://schemas.openxmlformats.org/officeDocument/2006/relationships" id="258" r:id="Ree2f035f48dd4895"/>
    <p:sldId xmlns:r="http://schemas.openxmlformats.org/officeDocument/2006/relationships" id="259" r:id="R8cf4b08c87e24b12"/>
    <p:sldId xmlns:r="http://schemas.openxmlformats.org/officeDocument/2006/relationships" id="260" r:id="R33c3db4b8c964535"/>
    <p:sldId xmlns:r="http://schemas.openxmlformats.org/officeDocument/2006/relationships" id="261" r:id="R93f4fb3c5d254159"/>
    <p:sldId xmlns:r="http://schemas.openxmlformats.org/officeDocument/2006/relationships" id="262" r:id="R3ba4be7dd8e147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da44ed4744464" /><Relationship Type="http://schemas.openxmlformats.org/officeDocument/2006/relationships/slide" Target="/ppt/slides/slide1.xml" Id="Rc21815d016c2480f" /><Relationship Type="http://schemas.openxmlformats.org/officeDocument/2006/relationships/slide" Target="/ppt/slides/slide2.xml" Id="R7a3ad2e956e44173" /><Relationship Type="http://schemas.openxmlformats.org/officeDocument/2006/relationships/slide" Target="/ppt/slides/slide3.xml" Id="Ree2f035f48dd4895" /><Relationship Type="http://schemas.openxmlformats.org/officeDocument/2006/relationships/slide" Target="/ppt/slides/slide4.xml" Id="R8cf4b08c87e24b12" /><Relationship Type="http://schemas.openxmlformats.org/officeDocument/2006/relationships/slide" Target="/ppt/slides/slide5.xml" Id="R33c3db4b8c964535" /><Relationship Type="http://schemas.openxmlformats.org/officeDocument/2006/relationships/slide" Target="/ppt/slides/slide6.xml" Id="R93f4fb3c5d254159" /><Relationship Type="http://schemas.openxmlformats.org/officeDocument/2006/relationships/slide" Target="/ppt/slides/slide7.xml" Id="R3ba4be7dd8e147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c50d1ee9f4d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daaa18a764ab1" /><Relationship Type="http://schemas.openxmlformats.org/officeDocument/2006/relationships/theme" Target="/ppt/slideMasters/theme/theme1.xml" Id="R0dbbae83d4484c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cdaaa18a764a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95668948440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07d955a924a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1bf18286748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4f84b912943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51b698dca4d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b4a912b8145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5eb47f1ba4e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SÆTHER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SÆTHER VVS AS ble etablert [år] og holder til i Dolmøy.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53 168 204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9 441 972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7 408 138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19 827 426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29 697 089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SÆTHER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SÆTHER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SÆTHER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Stakkvikveien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7252 Dolmøy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22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harald@h-sether.no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h-sether.no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988 393 975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VVS AS</a:t>
            </a:r>
          </a:p>
        </p:txBody>
      </p:sp>
    </p:spTree>
  </p:cSld>
  <p:clrMapOvr>
    <a:masterClrMapping xmlns:a="http://schemas.openxmlformats.org/drawingml/2006/main"/>
  </p:clrMapOvr>
</p:sld>
</file>