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054a8799d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32d0ca06b4905"/>
  </p:sldMasterIdLst>
  <p:sldIdLst>
    <p:sldId xmlns:r="http://schemas.openxmlformats.org/officeDocument/2006/relationships" id="256" r:id="R04bccfaaddb749b0"/>
    <p:sldId xmlns:r="http://schemas.openxmlformats.org/officeDocument/2006/relationships" id="257" r:id="R0a8f094c90d349a3"/>
    <p:sldId xmlns:r="http://schemas.openxmlformats.org/officeDocument/2006/relationships" id="258" r:id="R97d360725e864a67"/>
    <p:sldId xmlns:r="http://schemas.openxmlformats.org/officeDocument/2006/relationships" id="259" r:id="Rc1b7d2a2c920407a"/>
    <p:sldId xmlns:r="http://schemas.openxmlformats.org/officeDocument/2006/relationships" id="260" r:id="R7eb0ef5011a84f59"/>
    <p:sldId xmlns:r="http://schemas.openxmlformats.org/officeDocument/2006/relationships" id="261" r:id="Rd9fb433f9f254a06"/>
    <p:sldId xmlns:r="http://schemas.openxmlformats.org/officeDocument/2006/relationships" id="262" r:id="R01f316d3c624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32d0ca06b4905" /><Relationship Type="http://schemas.openxmlformats.org/officeDocument/2006/relationships/slide" Target="/ppt/slides/slide1.xml" Id="R04bccfaaddb749b0" /><Relationship Type="http://schemas.openxmlformats.org/officeDocument/2006/relationships/slide" Target="/ppt/slides/slide2.xml" Id="R0a8f094c90d349a3" /><Relationship Type="http://schemas.openxmlformats.org/officeDocument/2006/relationships/slide" Target="/ppt/slides/slide3.xml" Id="R97d360725e864a67" /><Relationship Type="http://schemas.openxmlformats.org/officeDocument/2006/relationships/slide" Target="/ppt/slides/slide4.xml" Id="Rc1b7d2a2c920407a" /><Relationship Type="http://schemas.openxmlformats.org/officeDocument/2006/relationships/slide" Target="/ppt/slides/slide5.xml" Id="R7eb0ef5011a84f59" /><Relationship Type="http://schemas.openxmlformats.org/officeDocument/2006/relationships/slide" Target="/ppt/slides/slide6.xml" Id="Rd9fb433f9f254a06" /><Relationship Type="http://schemas.openxmlformats.org/officeDocument/2006/relationships/slide" Target="/ppt/slides/slide7.xml" Id="R01f316d3c624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af575836e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e7de88b574f53" /><Relationship Type="http://schemas.openxmlformats.org/officeDocument/2006/relationships/theme" Target="/ppt/slideMasters/theme/theme1.xml" Id="R0d7b8962375b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e7de88b57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7aec272a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eca3c9e6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03ca6c181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f8a19be8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12d9e97b8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bbe813da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79bd959f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−10 406 731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2 418 397 625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42 703 287 802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71 341 100 461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EIENDOM AS</a:t>
            </a:r>
          </a:p>
        </p:txBody>
      </p:sp>
    </p:spTree>
  </p:cSld>
  <p:clrMapOvr>
    <a:masterClrMapping xmlns:a="http://schemas.openxmlformats.org/drawingml/2006/main"/>
  </p:clrMapOvr>
</p:sld>
</file>